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55" r:id="rId1"/>
  </p:sldMasterIdLst>
  <p:notesMasterIdLst>
    <p:notesMasterId r:id="rId45"/>
  </p:notesMasterIdLst>
  <p:handoutMasterIdLst>
    <p:handoutMasterId r:id="rId46"/>
  </p:handoutMasterIdLst>
  <p:sldIdLst>
    <p:sldId id="256" r:id="rId2"/>
    <p:sldId id="292" r:id="rId3"/>
    <p:sldId id="312" r:id="rId4"/>
    <p:sldId id="285" r:id="rId5"/>
    <p:sldId id="258" r:id="rId6"/>
    <p:sldId id="259" r:id="rId7"/>
    <p:sldId id="260" r:id="rId8"/>
    <p:sldId id="261" r:id="rId9"/>
    <p:sldId id="325" r:id="rId10"/>
    <p:sldId id="335" r:id="rId11"/>
    <p:sldId id="326" r:id="rId12"/>
    <p:sldId id="356" r:id="rId13"/>
    <p:sldId id="328" r:id="rId14"/>
    <p:sldId id="329" r:id="rId15"/>
    <p:sldId id="330" r:id="rId16"/>
    <p:sldId id="313" r:id="rId17"/>
    <p:sldId id="290" r:id="rId18"/>
    <p:sldId id="315" r:id="rId19"/>
    <p:sldId id="277" r:id="rId20"/>
    <p:sldId id="282" r:id="rId21"/>
    <p:sldId id="283" r:id="rId22"/>
    <p:sldId id="316" r:id="rId23"/>
    <p:sldId id="293" r:id="rId24"/>
    <p:sldId id="294" r:id="rId25"/>
    <p:sldId id="295" r:id="rId26"/>
    <p:sldId id="317" r:id="rId27"/>
    <p:sldId id="352" r:id="rId28"/>
    <p:sldId id="298" r:id="rId29"/>
    <p:sldId id="299" r:id="rId30"/>
    <p:sldId id="318" r:id="rId31"/>
    <p:sldId id="319" r:id="rId32"/>
    <p:sldId id="353" r:id="rId33"/>
    <p:sldId id="354" r:id="rId34"/>
    <p:sldId id="355" r:id="rId35"/>
    <p:sldId id="346" r:id="rId36"/>
    <p:sldId id="339" r:id="rId37"/>
    <p:sldId id="340" r:id="rId38"/>
    <p:sldId id="341" r:id="rId39"/>
    <p:sldId id="342" r:id="rId40"/>
    <p:sldId id="343" r:id="rId41"/>
    <p:sldId id="347" r:id="rId42"/>
    <p:sldId id="349" r:id="rId43"/>
    <p:sldId id="350" r:id="rId44"/>
  </p:sldIdLst>
  <p:sldSz cx="12192000" cy="6858000"/>
  <p:notesSz cx="7077075" cy="8520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347A"/>
    <a:srgbClr val="007CBA"/>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92" autoAdjust="0"/>
  </p:normalViewPr>
  <p:slideViewPr>
    <p:cSldViewPr>
      <p:cViewPr varScale="1">
        <p:scale>
          <a:sx n="61" d="100"/>
          <a:sy n="61" d="100"/>
        </p:scale>
        <p:origin x="788" y="60"/>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3BBEA9-CFA1-452F-B9B0-A51BD7DF1A0E}"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8CF1F056-9B15-4471-BC1B-3803011BA1DA}">
      <dgm:prSet phldrT="[Text]"/>
      <dgm:spPr>
        <a:solidFill>
          <a:srgbClr val="25347A"/>
        </a:solidFill>
      </dgm:spPr>
      <dgm:t>
        <a:bodyPr/>
        <a:lstStyle/>
        <a:p>
          <a:r>
            <a:rPr lang="en-US" b="1" dirty="0"/>
            <a:t>Remembering</a:t>
          </a:r>
        </a:p>
      </dgm:t>
    </dgm:pt>
    <dgm:pt modelId="{5AF508C8-363F-4718-B7AA-D78DB1D5D06F}" type="parTrans" cxnId="{02246B61-F933-43B2-B24F-7863EFDBDE74}">
      <dgm:prSet/>
      <dgm:spPr/>
      <dgm:t>
        <a:bodyPr/>
        <a:lstStyle/>
        <a:p>
          <a:endParaRPr lang="en-US"/>
        </a:p>
      </dgm:t>
    </dgm:pt>
    <dgm:pt modelId="{7C987CB8-F5B4-45F6-824F-E45DBFF9AEC2}" type="sibTrans" cxnId="{02246B61-F933-43B2-B24F-7863EFDBDE74}">
      <dgm:prSet/>
      <dgm:spPr>
        <a:solidFill>
          <a:srgbClr val="007CBA">
            <a:alpha val="50000"/>
          </a:srgbClr>
        </a:solidFill>
      </dgm:spPr>
      <dgm:t>
        <a:bodyPr/>
        <a:lstStyle/>
        <a:p>
          <a:endParaRPr lang="en-US"/>
        </a:p>
      </dgm:t>
    </dgm:pt>
    <dgm:pt modelId="{6E316BFA-E833-4441-AB5A-1D4007D19B32}">
      <dgm:prSet phldrT="[Text]" custT="1"/>
      <dgm:spPr>
        <a:ln>
          <a:solidFill>
            <a:srgbClr val="007CBA"/>
          </a:solidFill>
        </a:ln>
      </dgm:spPr>
      <dgm:t>
        <a:bodyPr lIns="91440" rIns="91440"/>
        <a:lstStyle/>
        <a:p>
          <a:r>
            <a:rPr lang="en-US" sz="1400" dirty="0">
              <a:solidFill>
                <a:srgbClr val="25347A"/>
              </a:solidFill>
              <a:latin typeface="Calibri" panose="020F0502020204030204" pitchFamily="34" charset="0"/>
              <a:cs typeface="Calibri" panose="020F0502020204030204" pitchFamily="34" charset="0"/>
            </a:rPr>
            <a:t>The lowest level of the taxonomy, remembering, requires students to do very little with the information they are learning. They may be asked to recall, list, or name an idea or concept. </a:t>
          </a:r>
        </a:p>
      </dgm:t>
    </dgm:pt>
    <dgm:pt modelId="{C9D79A32-91D0-451E-8749-BA025F69475A}" type="parTrans" cxnId="{E3EA4C54-10D7-4349-A097-7D8254E41CBC}">
      <dgm:prSet/>
      <dgm:spPr/>
      <dgm:t>
        <a:bodyPr/>
        <a:lstStyle/>
        <a:p>
          <a:endParaRPr lang="en-US"/>
        </a:p>
      </dgm:t>
    </dgm:pt>
    <dgm:pt modelId="{E38B3C5F-C62D-4338-B264-B12D66C55816}" type="sibTrans" cxnId="{E3EA4C54-10D7-4349-A097-7D8254E41CBC}">
      <dgm:prSet/>
      <dgm:spPr/>
      <dgm:t>
        <a:bodyPr/>
        <a:lstStyle/>
        <a:p>
          <a:endParaRPr lang="en-US"/>
        </a:p>
      </dgm:t>
    </dgm:pt>
    <dgm:pt modelId="{5B95FA74-285E-4C94-9DDD-57210B403A78}">
      <dgm:prSet phldrT="[Text]"/>
      <dgm:spPr>
        <a:solidFill>
          <a:srgbClr val="25347A"/>
        </a:solidFill>
      </dgm:spPr>
      <dgm:t>
        <a:bodyPr/>
        <a:lstStyle/>
        <a:p>
          <a:r>
            <a:rPr lang="en-US" b="1" dirty="0"/>
            <a:t>Understanding</a:t>
          </a:r>
        </a:p>
      </dgm:t>
    </dgm:pt>
    <dgm:pt modelId="{05FA5F5D-6E2A-41C3-B740-B47F9263156D}" type="parTrans" cxnId="{1B7B9A17-2658-4877-AF65-28A7C7B823BD}">
      <dgm:prSet/>
      <dgm:spPr/>
      <dgm:t>
        <a:bodyPr/>
        <a:lstStyle/>
        <a:p>
          <a:endParaRPr lang="en-US"/>
        </a:p>
      </dgm:t>
    </dgm:pt>
    <dgm:pt modelId="{A8365FB4-300A-4963-B0C1-F395154CC47A}" type="sibTrans" cxnId="{1B7B9A17-2658-4877-AF65-28A7C7B823BD}">
      <dgm:prSet/>
      <dgm:spPr>
        <a:solidFill>
          <a:srgbClr val="007CBA">
            <a:alpha val="50000"/>
          </a:srgbClr>
        </a:solidFill>
      </dgm:spPr>
      <dgm:t>
        <a:bodyPr/>
        <a:lstStyle/>
        <a:p>
          <a:endParaRPr lang="en-US"/>
        </a:p>
      </dgm:t>
    </dgm:pt>
    <dgm:pt modelId="{320214EA-E03E-4C8D-8424-D16AE39B8547}">
      <dgm:prSet phldrT="[Text]" custT="1"/>
      <dgm:spPr>
        <a:ln>
          <a:solidFill>
            <a:srgbClr val="007CBA"/>
          </a:solidFill>
        </a:ln>
      </dgm:spPr>
      <dgm:t>
        <a:bodyPr lIns="91440" rIns="91440" anchor="ctr" anchorCtr="0"/>
        <a:lstStyle/>
        <a:p>
          <a:r>
            <a:rPr lang="en-US" sz="1400" dirty="0">
              <a:solidFill>
                <a:srgbClr val="25347A"/>
              </a:solidFill>
              <a:latin typeface="Calibri" panose="020F0502020204030204" pitchFamily="34" charset="0"/>
              <a:cs typeface="Calibri" panose="020F0502020204030204" pitchFamily="34" charset="0"/>
            </a:rPr>
            <a:t>At the next level, students demonstrate that they understand the content by explaining, summarizing, classifying, or translating the given information. </a:t>
          </a:r>
        </a:p>
      </dgm:t>
    </dgm:pt>
    <dgm:pt modelId="{3650393F-DFCD-4329-AA3E-3A9E0E5E96E6}" type="parTrans" cxnId="{9C67C02A-7B00-4192-8A14-F46C68506556}">
      <dgm:prSet/>
      <dgm:spPr/>
      <dgm:t>
        <a:bodyPr/>
        <a:lstStyle/>
        <a:p>
          <a:endParaRPr lang="en-US"/>
        </a:p>
      </dgm:t>
    </dgm:pt>
    <dgm:pt modelId="{C3E7520A-9DEC-458C-9BBA-A15507FFEB15}" type="sibTrans" cxnId="{9C67C02A-7B00-4192-8A14-F46C68506556}">
      <dgm:prSet/>
      <dgm:spPr/>
      <dgm:t>
        <a:bodyPr/>
        <a:lstStyle/>
        <a:p>
          <a:endParaRPr lang="en-US"/>
        </a:p>
      </dgm:t>
    </dgm:pt>
    <dgm:pt modelId="{78DC55E1-0B38-4018-88FF-E2A77968D5BC}">
      <dgm:prSet phldrT="[Text]"/>
      <dgm:spPr>
        <a:solidFill>
          <a:srgbClr val="25347A"/>
        </a:solidFill>
      </dgm:spPr>
      <dgm:t>
        <a:bodyPr/>
        <a:lstStyle/>
        <a:p>
          <a:r>
            <a:rPr lang="en-US" b="1" dirty="0"/>
            <a:t>Applying</a:t>
          </a:r>
        </a:p>
      </dgm:t>
    </dgm:pt>
    <dgm:pt modelId="{C6B736CA-F238-49DE-BA01-80F35E0C7B5F}" type="parTrans" cxnId="{1D73C003-20FA-40D2-829F-92A47F1E0D70}">
      <dgm:prSet/>
      <dgm:spPr/>
      <dgm:t>
        <a:bodyPr/>
        <a:lstStyle/>
        <a:p>
          <a:endParaRPr lang="en-US"/>
        </a:p>
      </dgm:t>
    </dgm:pt>
    <dgm:pt modelId="{F7AEADC9-0AD7-4AAD-A3A7-0BB9487378A7}" type="sibTrans" cxnId="{1D73C003-20FA-40D2-829F-92A47F1E0D70}">
      <dgm:prSet/>
      <dgm:spPr>
        <a:solidFill>
          <a:srgbClr val="007CBA">
            <a:alpha val="50000"/>
          </a:srgbClr>
        </a:solidFill>
      </dgm:spPr>
      <dgm:t>
        <a:bodyPr/>
        <a:lstStyle/>
        <a:p>
          <a:endParaRPr lang="en-US"/>
        </a:p>
      </dgm:t>
    </dgm:pt>
    <dgm:pt modelId="{E0CA1830-7356-4B90-A1BA-A9D200C902BA}">
      <dgm:prSet phldrT="[Text]" custT="1"/>
      <dgm:spPr>
        <a:ln>
          <a:solidFill>
            <a:srgbClr val="007CBA"/>
          </a:solidFill>
        </a:ln>
      </dgm:spPr>
      <dgm:t>
        <a:bodyPr lIns="91440" rIns="91440"/>
        <a:lstStyle/>
        <a:p>
          <a:r>
            <a:rPr lang="en-US" sz="1400" dirty="0">
              <a:solidFill>
                <a:srgbClr val="25347A"/>
              </a:solidFill>
              <a:latin typeface="Calibri" panose="020F0502020204030204" pitchFamily="34" charset="0"/>
              <a:cs typeface="Calibri" panose="020F0502020204030204" pitchFamily="34" charset="0"/>
            </a:rPr>
            <a:t>At the application level, students begin to put the information they are learning into context. Here they are able to integrate ideas across multiple situations, or utilize the content in a new way. </a:t>
          </a:r>
        </a:p>
      </dgm:t>
    </dgm:pt>
    <dgm:pt modelId="{A30BBA18-F050-453A-B9F1-5D065B410A7B}" type="parTrans" cxnId="{3D233BA0-E573-4351-96AE-7FC6F5C210EB}">
      <dgm:prSet/>
      <dgm:spPr/>
      <dgm:t>
        <a:bodyPr/>
        <a:lstStyle/>
        <a:p>
          <a:endParaRPr lang="en-US"/>
        </a:p>
      </dgm:t>
    </dgm:pt>
    <dgm:pt modelId="{F737B7E2-1D68-400F-97CE-7C0BC1C8FC59}" type="sibTrans" cxnId="{3D233BA0-E573-4351-96AE-7FC6F5C210EB}">
      <dgm:prSet/>
      <dgm:spPr/>
      <dgm:t>
        <a:bodyPr/>
        <a:lstStyle/>
        <a:p>
          <a:endParaRPr lang="en-US"/>
        </a:p>
      </dgm:t>
    </dgm:pt>
    <dgm:pt modelId="{12BAACD7-FFE9-4E9D-9990-B78C1BDD7744}">
      <dgm:prSet phldrT="[Text]"/>
      <dgm:spPr>
        <a:solidFill>
          <a:srgbClr val="25347A"/>
        </a:solidFill>
      </dgm:spPr>
      <dgm:t>
        <a:bodyPr/>
        <a:lstStyle/>
        <a:p>
          <a:r>
            <a:rPr lang="en-US" b="1" dirty="0"/>
            <a:t>Analyzing</a:t>
          </a:r>
        </a:p>
      </dgm:t>
    </dgm:pt>
    <dgm:pt modelId="{F5E730FD-F9A6-4848-B7CD-E5B4DC4952F5}" type="parTrans" cxnId="{84BF9687-185B-4E10-BD56-E39E3A3B4C45}">
      <dgm:prSet/>
      <dgm:spPr/>
      <dgm:t>
        <a:bodyPr/>
        <a:lstStyle/>
        <a:p>
          <a:endParaRPr lang="en-US"/>
        </a:p>
      </dgm:t>
    </dgm:pt>
    <dgm:pt modelId="{3C06202F-4CF3-4F27-BDEE-015EEABE9C48}" type="sibTrans" cxnId="{84BF9687-185B-4E10-BD56-E39E3A3B4C45}">
      <dgm:prSet/>
      <dgm:spPr>
        <a:solidFill>
          <a:srgbClr val="007CBA">
            <a:alpha val="50000"/>
          </a:srgbClr>
        </a:solidFill>
      </dgm:spPr>
      <dgm:t>
        <a:bodyPr/>
        <a:lstStyle/>
        <a:p>
          <a:endParaRPr lang="en-US"/>
        </a:p>
      </dgm:t>
    </dgm:pt>
    <dgm:pt modelId="{10EE5E43-B420-44BD-8F39-9880BD901BFC}">
      <dgm:prSet phldrT="[Text]"/>
      <dgm:spPr>
        <a:solidFill>
          <a:srgbClr val="25347A"/>
        </a:solidFill>
      </dgm:spPr>
      <dgm:t>
        <a:bodyPr/>
        <a:lstStyle/>
        <a:p>
          <a:r>
            <a:rPr lang="en-US" b="1" dirty="0"/>
            <a:t>Creating</a:t>
          </a:r>
        </a:p>
      </dgm:t>
    </dgm:pt>
    <dgm:pt modelId="{CACA6D33-240B-4833-B5C8-D9714CB5F2FB}" type="parTrans" cxnId="{ADD4197E-B3F1-4AA7-9DE6-7B37BED878A2}">
      <dgm:prSet/>
      <dgm:spPr/>
      <dgm:t>
        <a:bodyPr/>
        <a:lstStyle/>
        <a:p>
          <a:endParaRPr lang="en-US"/>
        </a:p>
      </dgm:t>
    </dgm:pt>
    <dgm:pt modelId="{F00C67DA-D43D-4F15-B44C-C647AC79388F}" type="sibTrans" cxnId="{ADD4197E-B3F1-4AA7-9DE6-7B37BED878A2}">
      <dgm:prSet/>
      <dgm:spPr/>
      <dgm:t>
        <a:bodyPr/>
        <a:lstStyle/>
        <a:p>
          <a:endParaRPr lang="en-US"/>
        </a:p>
      </dgm:t>
    </dgm:pt>
    <dgm:pt modelId="{0F705D74-F540-457A-9A22-2491285D1A5C}">
      <dgm:prSet phldrT="[Text]"/>
      <dgm:spPr>
        <a:solidFill>
          <a:srgbClr val="25347A"/>
        </a:solidFill>
      </dgm:spPr>
      <dgm:t>
        <a:bodyPr/>
        <a:lstStyle/>
        <a:p>
          <a:r>
            <a:rPr lang="en-US" b="1" dirty="0">
              <a:solidFill>
                <a:schemeClr val="bg1"/>
              </a:solidFill>
            </a:rPr>
            <a:t>Evaluating</a:t>
          </a:r>
        </a:p>
      </dgm:t>
    </dgm:pt>
    <dgm:pt modelId="{11CB396E-3992-4409-B053-DA380BE6B826}" type="parTrans" cxnId="{3A5E612B-D9AC-4699-BAF4-8548AAE7BB26}">
      <dgm:prSet/>
      <dgm:spPr/>
      <dgm:t>
        <a:bodyPr/>
        <a:lstStyle/>
        <a:p>
          <a:endParaRPr lang="en-US"/>
        </a:p>
      </dgm:t>
    </dgm:pt>
    <dgm:pt modelId="{79FEB278-38AE-4771-A2B4-8E51C3B8CFA4}" type="sibTrans" cxnId="{3A5E612B-D9AC-4699-BAF4-8548AAE7BB26}">
      <dgm:prSet/>
      <dgm:spPr>
        <a:solidFill>
          <a:schemeClr val="bg1">
            <a:alpha val="62000"/>
          </a:schemeClr>
        </a:solidFill>
      </dgm:spPr>
      <dgm:t>
        <a:bodyPr/>
        <a:lstStyle/>
        <a:p>
          <a:endParaRPr lang="en-US"/>
        </a:p>
      </dgm:t>
    </dgm:pt>
    <dgm:pt modelId="{8E56144D-E48D-4C93-B65D-0C6392A6EE8A}">
      <dgm:prSet phldrT="[Text]" custT="1"/>
      <dgm:spPr>
        <a:ln>
          <a:solidFill>
            <a:srgbClr val="007CBA"/>
          </a:solidFill>
        </a:ln>
      </dgm:spPr>
      <dgm:t>
        <a:bodyPr lIns="91440" rIns="91440"/>
        <a:lstStyle/>
        <a:p>
          <a:r>
            <a:rPr lang="en-US" sz="1400" dirty="0">
              <a:solidFill>
                <a:srgbClr val="25347A"/>
              </a:solidFill>
              <a:latin typeface="Calibri" panose="020F0502020204030204" pitchFamily="34" charset="0"/>
              <a:cs typeface="Calibri" panose="020F0502020204030204" pitchFamily="34" charset="0"/>
            </a:rPr>
            <a:t>At this stage, students are asked to judge an idea. This may involve predicting, experimenting, critiquing, or making an argument from evidence. </a:t>
          </a:r>
        </a:p>
      </dgm:t>
    </dgm:pt>
    <dgm:pt modelId="{DE9DAC1A-3B0D-45FD-BFCC-5E360015C69E}" type="parTrans" cxnId="{9F43A1A9-06D4-416D-99D0-4E48BB7313ED}">
      <dgm:prSet/>
      <dgm:spPr/>
      <dgm:t>
        <a:bodyPr/>
        <a:lstStyle/>
        <a:p>
          <a:endParaRPr lang="en-US"/>
        </a:p>
      </dgm:t>
    </dgm:pt>
    <dgm:pt modelId="{5FB8F95F-8A6B-4784-9616-3D3292787805}" type="sibTrans" cxnId="{9F43A1A9-06D4-416D-99D0-4E48BB7313ED}">
      <dgm:prSet/>
      <dgm:spPr/>
      <dgm:t>
        <a:bodyPr/>
        <a:lstStyle/>
        <a:p>
          <a:endParaRPr lang="en-US"/>
        </a:p>
      </dgm:t>
    </dgm:pt>
    <dgm:pt modelId="{B1BCCB40-51E8-472B-B021-1DA32E1529D7}">
      <dgm:prSet phldrT="[Text]" custT="1"/>
      <dgm:spPr>
        <a:ln>
          <a:solidFill>
            <a:srgbClr val="007CBA"/>
          </a:solidFill>
        </a:ln>
      </dgm:spPr>
      <dgm:t>
        <a:bodyPr lIns="91440" tIns="0" rIns="91440" bIns="0"/>
        <a:lstStyle/>
        <a:p>
          <a:pPr algn="l"/>
          <a:r>
            <a:rPr lang="en-US" sz="1400" dirty="0">
              <a:solidFill>
                <a:srgbClr val="25347A"/>
              </a:solidFill>
              <a:latin typeface="Calibri" panose="020F0502020204030204" pitchFamily="34" charset="0"/>
              <a:cs typeface="Calibri" panose="020F0502020204030204" pitchFamily="34" charset="0"/>
            </a:rPr>
            <a:t>When students are presented with analysis tasks, they begin to develop higher order thinking. They may be asked to compare and contrast or take a concept and break it into parts to explore the relationships present. </a:t>
          </a:r>
          <a:endParaRPr lang="en-US" sz="1400" dirty="0">
            <a:latin typeface="Calibri" panose="020F0502020204030204" pitchFamily="34" charset="0"/>
            <a:cs typeface="Calibri" panose="020F0502020204030204" pitchFamily="34" charset="0"/>
          </a:endParaRPr>
        </a:p>
      </dgm:t>
    </dgm:pt>
    <dgm:pt modelId="{FD388DA9-3C82-4522-9862-732840CD0542}" type="sibTrans" cxnId="{1313AB2A-C439-484F-A26B-7402F6324E2D}">
      <dgm:prSet/>
      <dgm:spPr/>
      <dgm:t>
        <a:bodyPr/>
        <a:lstStyle/>
        <a:p>
          <a:endParaRPr lang="en-US"/>
        </a:p>
      </dgm:t>
    </dgm:pt>
    <dgm:pt modelId="{CDB02B3A-54FB-4D8A-95D6-F1523B397090}" type="parTrans" cxnId="{1313AB2A-C439-484F-A26B-7402F6324E2D}">
      <dgm:prSet/>
      <dgm:spPr/>
      <dgm:t>
        <a:bodyPr/>
        <a:lstStyle/>
        <a:p>
          <a:endParaRPr lang="en-US"/>
        </a:p>
      </dgm:t>
    </dgm:pt>
    <dgm:pt modelId="{8ACBE9C3-0D4B-4F31-9119-3E8EBF79E06E}">
      <dgm:prSet custT="1"/>
      <dgm:spPr>
        <a:ln>
          <a:solidFill>
            <a:srgbClr val="007CBA"/>
          </a:solidFill>
        </a:ln>
      </dgm:spPr>
      <dgm:t>
        <a:bodyPr lIns="91440" tIns="0" rIns="91440" bIns="0" anchor="t" anchorCtr="0"/>
        <a:lstStyle/>
        <a:p>
          <a:r>
            <a:rPr lang="en-US" sz="1400" dirty="0">
              <a:solidFill>
                <a:srgbClr val="25347A"/>
              </a:solidFill>
              <a:latin typeface="Calibri" panose="020F0502020204030204" pitchFamily="34" charset="0"/>
              <a:cs typeface="Calibri" panose="020F0502020204030204" pitchFamily="34" charset="0"/>
            </a:rPr>
            <a:t>At the highest level, students are producing new ideas or products that integrate the knowledge they have gained. When students are involved in creating new artifacts,                                         they are actively engaged in the subject matter.</a:t>
          </a:r>
        </a:p>
      </dgm:t>
    </dgm:pt>
    <dgm:pt modelId="{109E91DA-DCC1-4EB4-8F66-CE30AA34CE2D}" type="sibTrans" cxnId="{B9C0D602-BC98-49CF-935F-76D663F34B0A}">
      <dgm:prSet/>
      <dgm:spPr/>
      <dgm:t>
        <a:bodyPr/>
        <a:lstStyle/>
        <a:p>
          <a:endParaRPr lang="en-US"/>
        </a:p>
      </dgm:t>
    </dgm:pt>
    <dgm:pt modelId="{7DBD503A-14AC-4E36-B698-72FE149916DA}" type="parTrans" cxnId="{B9C0D602-BC98-49CF-935F-76D663F34B0A}">
      <dgm:prSet/>
      <dgm:spPr/>
      <dgm:t>
        <a:bodyPr/>
        <a:lstStyle/>
        <a:p>
          <a:endParaRPr lang="en-US"/>
        </a:p>
      </dgm:t>
    </dgm:pt>
    <dgm:pt modelId="{17E73D1F-1CEE-4623-B0EF-9D75BE40C83E}" type="pres">
      <dgm:prSet presAssocID="{463BBEA9-CFA1-452F-B9B0-A51BD7DF1A0E}" presName="Name0" presStyleCnt="0">
        <dgm:presLayoutVars>
          <dgm:dir/>
          <dgm:animLvl val="lvl"/>
          <dgm:resizeHandles val="exact"/>
        </dgm:presLayoutVars>
      </dgm:prSet>
      <dgm:spPr/>
      <dgm:t>
        <a:bodyPr/>
        <a:lstStyle/>
        <a:p>
          <a:endParaRPr lang="en-US"/>
        </a:p>
      </dgm:t>
    </dgm:pt>
    <dgm:pt modelId="{67E963DE-F937-435A-A760-032136199BD8}" type="pres">
      <dgm:prSet presAssocID="{463BBEA9-CFA1-452F-B9B0-A51BD7DF1A0E}" presName="tSp" presStyleCnt="0"/>
      <dgm:spPr/>
    </dgm:pt>
    <dgm:pt modelId="{E2EE12A7-A088-4049-9633-22BF6C013027}" type="pres">
      <dgm:prSet presAssocID="{463BBEA9-CFA1-452F-B9B0-A51BD7DF1A0E}" presName="bSp" presStyleCnt="0"/>
      <dgm:spPr/>
    </dgm:pt>
    <dgm:pt modelId="{16A0C3B5-5F0E-475E-B4F1-6C5D8969942B}" type="pres">
      <dgm:prSet presAssocID="{463BBEA9-CFA1-452F-B9B0-A51BD7DF1A0E}" presName="process" presStyleCnt="0"/>
      <dgm:spPr/>
    </dgm:pt>
    <dgm:pt modelId="{FEBE0C1D-D377-4C10-B654-9AE982F0570E}" type="pres">
      <dgm:prSet presAssocID="{8CF1F056-9B15-4471-BC1B-3803011BA1DA}" presName="composite1" presStyleCnt="0"/>
      <dgm:spPr/>
    </dgm:pt>
    <dgm:pt modelId="{51BE1D19-991A-4151-B4D2-91D9F288D923}" type="pres">
      <dgm:prSet presAssocID="{8CF1F056-9B15-4471-BC1B-3803011BA1DA}" presName="dummyNode1" presStyleLbl="node1" presStyleIdx="0" presStyleCnt="6"/>
      <dgm:spPr/>
    </dgm:pt>
    <dgm:pt modelId="{E93D697E-01D8-4656-92ED-AD43D4F0D5C1}" type="pres">
      <dgm:prSet presAssocID="{8CF1F056-9B15-4471-BC1B-3803011BA1DA}" presName="childNode1" presStyleLbl="bgAcc1" presStyleIdx="0" presStyleCnt="6" custScaleY="286835">
        <dgm:presLayoutVars>
          <dgm:bulletEnabled val="1"/>
        </dgm:presLayoutVars>
      </dgm:prSet>
      <dgm:spPr/>
      <dgm:t>
        <a:bodyPr/>
        <a:lstStyle/>
        <a:p>
          <a:endParaRPr lang="en-US"/>
        </a:p>
      </dgm:t>
    </dgm:pt>
    <dgm:pt modelId="{E0233277-16FC-455F-80EB-01163958D5AA}" type="pres">
      <dgm:prSet presAssocID="{8CF1F056-9B15-4471-BC1B-3803011BA1DA}" presName="childNode1tx" presStyleLbl="bgAcc1" presStyleIdx="0" presStyleCnt="6">
        <dgm:presLayoutVars>
          <dgm:bulletEnabled val="1"/>
        </dgm:presLayoutVars>
      </dgm:prSet>
      <dgm:spPr/>
      <dgm:t>
        <a:bodyPr/>
        <a:lstStyle/>
        <a:p>
          <a:endParaRPr lang="en-US"/>
        </a:p>
      </dgm:t>
    </dgm:pt>
    <dgm:pt modelId="{E0B56D9A-0451-4AA6-A989-7F5934E452F1}" type="pres">
      <dgm:prSet presAssocID="{8CF1F056-9B15-4471-BC1B-3803011BA1DA}" presName="parentNode1" presStyleLbl="node1" presStyleIdx="0" presStyleCnt="6" custLinFactY="100000" custLinFactNeighborX="7238" custLinFactNeighborY="113339">
        <dgm:presLayoutVars>
          <dgm:chMax val="1"/>
          <dgm:bulletEnabled val="1"/>
        </dgm:presLayoutVars>
      </dgm:prSet>
      <dgm:spPr/>
      <dgm:t>
        <a:bodyPr/>
        <a:lstStyle/>
        <a:p>
          <a:endParaRPr lang="en-US"/>
        </a:p>
      </dgm:t>
    </dgm:pt>
    <dgm:pt modelId="{0BA73C80-2C08-47E0-94C5-F0DE86A57E8C}" type="pres">
      <dgm:prSet presAssocID="{8CF1F056-9B15-4471-BC1B-3803011BA1DA}" presName="connSite1" presStyleCnt="0"/>
      <dgm:spPr/>
    </dgm:pt>
    <dgm:pt modelId="{FE747412-18BA-4C89-B75E-7AACC26D35BE}" type="pres">
      <dgm:prSet presAssocID="{7C987CB8-F5B4-45F6-824F-E45DBFF9AEC2}" presName="Name9" presStyleLbl="sibTrans2D1" presStyleIdx="0" presStyleCnt="5" custAng="2142561" custLinFactNeighborX="20526" custLinFactNeighborY="16932"/>
      <dgm:spPr/>
      <dgm:t>
        <a:bodyPr/>
        <a:lstStyle/>
        <a:p>
          <a:endParaRPr lang="en-US"/>
        </a:p>
      </dgm:t>
    </dgm:pt>
    <dgm:pt modelId="{7E54EA7B-772B-4499-B2ED-5F0E6A434CA1}" type="pres">
      <dgm:prSet presAssocID="{5B95FA74-285E-4C94-9DDD-57210B403A78}" presName="composite2" presStyleCnt="0"/>
      <dgm:spPr/>
    </dgm:pt>
    <dgm:pt modelId="{6127F73B-7A53-4FB5-A9F7-A27998CDD438}" type="pres">
      <dgm:prSet presAssocID="{5B95FA74-285E-4C94-9DDD-57210B403A78}" presName="dummyNode2" presStyleLbl="node1" presStyleIdx="0" presStyleCnt="6"/>
      <dgm:spPr/>
    </dgm:pt>
    <dgm:pt modelId="{E3DE8D44-5712-4C20-B4AD-04E2CB55E757}" type="pres">
      <dgm:prSet presAssocID="{5B95FA74-285E-4C94-9DDD-57210B403A78}" presName="childNode2" presStyleLbl="bgAcc1" presStyleIdx="1" presStyleCnt="6" custScaleY="286835">
        <dgm:presLayoutVars>
          <dgm:bulletEnabled val="1"/>
        </dgm:presLayoutVars>
      </dgm:prSet>
      <dgm:spPr/>
      <dgm:t>
        <a:bodyPr/>
        <a:lstStyle/>
        <a:p>
          <a:endParaRPr lang="en-US"/>
        </a:p>
      </dgm:t>
    </dgm:pt>
    <dgm:pt modelId="{1E6D8025-28F8-4CE3-8BAA-F20BFFE8AADA}" type="pres">
      <dgm:prSet presAssocID="{5B95FA74-285E-4C94-9DDD-57210B403A78}" presName="childNode2tx" presStyleLbl="bgAcc1" presStyleIdx="1" presStyleCnt="6">
        <dgm:presLayoutVars>
          <dgm:bulletEnabled val="1"/>
        </dgm:presLayoutVars>
      </dgm:prSet>
      <dgm:spPr/>
      <dgm:t>
        <a:bodyPr/>
        <a:lstStyle/>
        <a:p>
          <a:endParaRPr lang="en-US"/>
        </a:p>
      </dgm:t>
    </dgm:pt>
    <dgm:pt modelId="{6066CA62-3D1C-45A3-8F90-0C66EA276B91}" type="pres">
      <dgm:prSet presAssocID="{5B95FA74-285E-4C94-9DDD-57210B403A78}" presName="parentNode2" presStyleLbl="node1" presStyleIdx="1" presStyleCnt="6" custLinFactY="-100000" custLinFactNeighborX="11739" custLinFactNeighborY="-108950">
        <dgm:presLayoutVars>
          <dgm:chMax val="0"/>
          <dgm:bulletEnabled val="1"/>
        </dgm:presLayoutVars>
      </dgm:prSet>
      <dgm:spPr/>
      <dgm:t>
        <a:bodyPr/>
        <a:lstStyle/>
        <a:p>
          <a:endParaRPr lang="en-US"/>
        </a:p>
      </dgm:t>
    </dgm:pt>
    <dgm:pt modelId="{799B43FD-55E2-47A3-A0EA-E3484272C29E}" type="pres">
      <dgm:prSet presAssocID="{5B95FA74-285E-4C94-9DDD-57210B403A78}" presName="connSite2" presStyleCnt="0"/>
      <dgm:spPr/>
    </dgm:pt>
    <dgm:pt modelId="{981B3F43-D84F-4834-89AA-938F660363CC}" type="pres">
      <dgm:prSet presAssocID="{A8365FB4-300A-4963-B0C1-F395154CC47A}" presName="Name18" presStyleLbl="sibTrans2D1" presStyleIdx="1" presStyleCnt="5" custAng="19494461" custScaleX="86073" custScaleY="73433" custLinFactNeighborX="16600" custLinFactNeighborY="-19015"/>
      <dgm:spPr/>
      <dgm:t>
        <a:bodyPr/>
        <a:lstStyle/>
        <a:p>
          <a:endParaRPr lang="en-US"/>
        </a:p>
      </dgm:t>
    </dgm:pt>
    <dgm:pt modelId="{5EB809F5-2A3F-43C4-A859-6F149FF3EC91}" type="pres">
      <dgm:prSet presAssocID="{78DC55E1-0B38-4018-88FF-E2A77968D5BC}" presName="composite1" presStyleCnt="0"/>
      <dgm:spPr/>
    </dgm:pt>
    <dgm:pt modelId="{7099DBC2-DDE1-4514-98F6-65363ECA9C0F}" type="pres">
      <dgm:prSet presAssocID="{78DC55E1-0B38-4018-88FF-E2A77968D5BC}" presName="dummyNode1" presStyleLbl="node1" presStyleIdx="1" presStyleCnt="6"/>
      <dgm:spPr/>
    </dgm:pt>
    <dgm:pt modelId="{A2FDBDF5-DD6F-4835-A796-8B7D3C88C015}" type="pres">
      <dgm:prSet presAssocID="{78DC55E1-0B38-4018-88FF-E2A77968D5BC}" presName="childNode1" presStyleLbl="bgAcc1" presStyleIdx="2" presStyleCnt="6" custScaleY="289181" custLinFactNeighborX="2598" custLinFactNeighborY="-1173">
        <dgm:presLayoutVars>
          <dgm:bulletEnabled val="1"/>
        </dgm:presLayoutVars>
      </dgm:prSet>
      <dgm:spPr/>
      <dgm:t>
        <a:bodyPr/>
        <a:lstStyle/>
        <a:p>
          <a:endParaRPr lang="en-US"/>
        </a:p>
      </dgm:t>
    </dgm:pt>
    <dgm:pt modelId="{9352C27B-1BD8-441A-864C-DD05D95D8965}" type="pres">
      <dgm:prSet presAssocID="{78DC55E1-0B38-4018-88FF-E2A77968D5BC}" presName="childNode1tx" presStyleLbl="bgAcc1" presStyleIdx="2" presStyleCnt="6">
        <dgm:presLayoutVars>
          <dgm:bulletEnabled val="1"/>
        </dgm:presLayoutVars>
      </dgm:prSet>
      <dgm:spPr/>
      <dgm:t>
        <a:bodyPr/>
        <a:lstStyle/>
        <a:p>
          <a:endParaRPr lang="en-US"/>
        </a:p>
      </dgm:t>
    </dgm:pt>
    <dgm:pt modelId="{042C3524-B346-47FC-8EB1-35DDEA4B84C1}" type="pres">
      <dgm:prSet presAssocID="{78DC55E1-0B38-4018-88FF-E2A77968D5BC}" presName="parentNode1" presStyleLbl="node1" presStyleIdx="2" presStyleCnt="6" custLinFactY="100000" custLinFactNeighborX="8577" custLinFactNeighborY="113339">
        <dgm:presLayoutVars>
          <dgm:chMax val="1"/>
          <dgm:bulletEnabled val="1"/>
        </dgm:presLayoutVars>
      </dgm:prSet>
      <dgm:spPr/>
      <dgm:t>
        <a:bodyPr/>
        <a:lstStyle/>
        <a:p>
          <a:endParaRPr lang="en-US"/>
        </a:p>
      </dgm:t>
    </dgm:pt>
    <dgm:pt modelId="{8F08AA32-35D4-4058-B751-9BF88B75533E}" type="pres">
      <dgm:prSet presAssocID="{78DC55E1-0B38-4018-88FF-E2A77968D5BC}" presName="connSite1" presStyleCnt="0"/>
      <dgm:spPr/>
    </dgm:pt>
    <dgm:pt modelId="{C507EB99-6E5A-4647-B478-6B6F7B8D0C15}" type="pres">
      <dgm:prSet presAssocID="{F7AEADC9-0AD7-4AAD-A3A7-0BB9487378A7}" presName="Name9" presStyleLbl="sibTrans2D1" presStyleIdx="2" presStyleCnt="5" custAng="2307927" custLinFactNeighborX="19950" custLinFactNeighborY="13051"/>
      <dgm:spPr/>
      <dgm:t>
        <a:bodyPr/>
        <a:lstStyle/>
        <a:p>
          <a:endParaRPr lang="en-US"/>
        </a:p>
      </dgm:t>
    </dgm:pt>
    <dgm:pt modelId="{BDE604B4-4EE5-4E7B-85A1-F7AB873A5BE2}" type="pres">
      <dgm:prSet presAssocID="{12BAACD7-FFE9-4E9D-9990-B78C1BDD7744}" presName="composite2" presStyleCnt="0"/>
      <dgm:spPr/>
    </dgm:pt>
    <dgm:pt modelId="{753F75A4-1BD1-4066-A015-23B29047F1A9}" type="pres">
      <dgm:prSet presAssocID="{12BAACD7-FFE9-4E9D-9990-B78C1BDD7744}" presName="dummyNode2" presStyleLbl="node1" presStyleIdx="2" presStyleCnt="6"/>
      <dgm:spPr/>
    </dgm:pt>
    <dgm:pt modelId="{60BC61D7-A985-4C65-9B52-45782E7A75F4}" type="pres">
      <dgm:prSet presAssocID="{12BAACD7-FFE9-4E9D-9990-B78C1BDD7744}" presName="childNode2" presStyleLbl="bgAcc1" presStyleIdx="3" presStyleCnt="6" custScaleY="286835">
        <dgm:presLayoutVars>
          <dgm:bulletEnabled val="1"/>
        </dgm:presLayoutVars>
      </dgm:prSet>
      <dgm:spPr/>
      <dgm:t>
        <a:bodyPr/>
        <a:lstStyle/>
        <a:p>
          <a:endParaRPr lang="en-US"/>
        </a:p>
      </dgm:t>
    </dgm:pt>
    <dgm:pt modelId="{96D1B0BF-50F2-4542-A67A-593F82FE7B76}" type="pres">
      <dgm:prSet presAssocID="{12BAACD7-FFE9-4E9D-9990-B78C1BDD7744}" presName="childNode2tx" presStyleLbl="bgAcc1" presStyleIdx="3" presStyleCnt="6">
        <dgm:presLayoutVars>
          <dgm:bulletEnabled val="1"/>
        </dgm:presLayoutVars>
      </dgm:prSet>
      <dgm:spPr/>
      <dgm:t>
        <a:bodyPr/>
        <a:lstStyle/>
        <a:p>
          <a:endParaRPr lang="en-US"/>
        </a:p>
      </dgm:t>
    </dgm:pt>
    <dgm:pt modelId="{3A8050D0-BADF-4653-9701-9797AF2F8250}" type="pres">
      <dgm:prSet presAssocID="{12BAACD7-FFE9-4E9D-9990-B78C1BDD7744}" presName="parentNode2" presStyleLbl="node1" presStyleIdx="3" presStyleCnt="6" custLinFactY="-100000" custLinFactNeighborX="9876" custLinFactNeighborY="-122609">
        <dgm:presLayoutVars>
          <dgm:chMax val="0"/>
          <dgm:bulletEnabled val="1"/>
        </dgm:presLayoutVars>
      </dgm:prSet>
      <dgm:spPr/>
      <dgm:t>
        <a:bodyPr/>
        <a:lstStyle/>
        <a:p>
          <a:endParaRPr lang="en-US"/>
        </a:p>
      </dgm:t>
    </dgm:pt>
    <dgm:pt modelId="{75A0FB3C-9B66-43E8-975C-EE2CDEB1CDB6}" type="pres">
      <dgm:prSet presAssocID="{12BAACD7-FFE9-4E9D-9990-B78C1BDD7744}" presName="connSite2" presStyleCnt="0"/>
      <dgm:spPr/>
    </dgm:pt>
    <dgm:pt modelId="{D1D476D0-E355-4FBD-BE65-201DEE7626DC}" type="pres">
      <dgm:prSet presAssocID="{3C06202F-4CF3-4F27-BDEE-015EEABE9C48}" presName="Name18" presStyleLbl="sibTrans2D1" presStyleIdx="3" presStyleCnt="5" custAng="19523488" custScaleX="100269" custScaleY="91422" custLinFactNeighborX="9728" custLinFactNeighborY="-12515"/>
      <dgm:spPr/>
      <dgm:t>
        <a:bodyPr/>
        <a:lstStyle/>
        <a:p>
          <a:endParaRPr lang="en-US"/>
        </a:p>
      </dgm:t>
    </dgm:pt>
    <dgm:pt modelId="{B74237B3-B60A-4751-9473-3A0DE03C4711}" type="pres">
      <dgm:prSet presAssocID="{0F705D74-F540-457A-9A22-2491285D1A5C}" presName="composite1" presStyleCnt="0"/>
      <dgm:spPr/>
    </dgm:pt>
    <dgm:pt modelId="{C36D893C-2426-4951-9AE7-EFDAD0EC8B07}" type="pres">
      <dgm:prSet presAssocID="{0F705D74-F540-457A-9A22-2491285D1A5C}" presName="dummyNode1" presStyleLbl="node1" presStyleIdx="3" presStyleCnt="6"/>
      <dgm:spPr/>
    </dgm:pt>
    <dgm:pt modelId="{BA5DE06F-5FDE-4663-BE6B-1991C32C245C}" type="pres">
      <dgm:prSet presAssocID="{0F705D74-F540-457A-9A22-2491285D1A5C}" presName="childNode1" presStyleLbl="bgAcc1" presStyleIdx="4" presStyleCnt="6" custScaleY="286835">
        <dgm:presLayoutVars>
          <dgm:bulletEnabled val="1"/>
        </dgm:presLayoutVars>
      </dgm:prSet>
      <dgm:spPr/>
      <dgm:t>
        <a:bodyPr/>
        <a:lstStyle/>
        <a:p>
          <a:endParaRPr lang="en-US"/>
        </a:p>
      </dgm:t>
    </dgm:pt>
    <dgm:pt modelId="{EA6D1F3D-636E-4DC5-84F3-4E0591355DC5}" type="pres">
      <dgm:prSet presAssocID="{0F705D74-F540-457A-9A22-2491285D1A5C}" presName="childNode1tx" presStyleLbl="bgAcc1" presStyleIdx="4" presStyleCnt="6">
        <dgm:presLayoutVars>
          <dgm:bulletEnabled val="1"/>
        </dgm:presLayoutVars>
      </dgm:prSet>
      <dgm:spPr/>
      <dgm:t>
        <a:bodyPr/>
        <a:lstStyle/>
        <a:p>
          <a:endParaRPr lang="en-US"/>
        </a:p>
      </dgm:t>
    </dgm:pt>
    <dgm:pt modelId="{050C4EEF-E9E2-4D91-B4CF-8FEEF2D178FC}" type="pres">
      <dgm:prSet presAssocID="{0F705D74-F540-457A-9A22-2491285D1A5C}" presName="parentNode1" presStyleLbl="node1" presStyleIdx="4" presStyleCnt="6" custLinFactY="100000" custLinFactNeighborX="14377" custLinFactNeighborY="124400">
        <dgm:presLayoutVars>
          <dgm:chMax val="1"/>
          <dgm:bulletEnabled val="1"/>
        </dgm:presLayoutVars>
      </dgm:prSet>
      <dgm:spPr/>
      <dgm:t>
        <a:bodyPr/>
        <a:lstStyle/>
        <a:p>
          <a:endParaRPr lang="en-US"/>
        </a:p>
      </dgm:t>
    </dgm:pt>
    <dgm:pt modelId="{D9DBFF31-117C-484B-A435-1015E8F72600}" type="pres">
      <dgm:prSet presAssocID="{0F705D74-F540-457A-9A22-2491285D1A5C}" presName="connSite1" presStyleCnt="0"/>
      <dgm:spPr/>
    </dgm:pt>
    <dgm:pt modelId="{B6C22835-5850-4882-A893-A7A1085E235A}" type="pres">
      <dgm:prSet presAssocID="{79FEB278-38AE-4771-A2B4-8E51C3B8CFA4}" presName="Name9" presStyleLbl="sibTrans2D1" presStyleIdx="4" presStyleCnt="5" custAng="2029057" custLinFactNeighborX="20785" custLinFactNeighborY="15848"/>
      <dgm:spPr/>
      <dgm:t>
        <a:bodyPr/>
        <a:lstStyle/>
        <a:p>
          <a:endParaRPr lang="en-US"/>
        </a:p>
      </dgm:t>
    </dgm:pt>
    <dgm:pt modelId="{03369406-C0F4-4CBF-A58B-9F6BE2A914F1}" type="pres">
      <dgm:prSet presAssocID="{10EE5E43-B420-44BD-8F39-9880BD901BFC}" presName="composite2" presStyleCnt="0"/>
      <dgm:spPr/>
    </dgm:pt>
    <dgm:pt modelId="{F25BD976-D026-42BA-9936-C446E2CC0A23}" type="pres">
      <dgm:prSet presAssocID="{10EE5E43-B420-44BD-8F39-9880BD901BFC}" presName="dummyNode2" presStyleLbl="node1" presStyleIdx="4" presStyleCnt="6"/>
      <dgm:spPr/>
    </dgm:pt>
    <dgm:pt modelId="{92ABBFBA-7963-475F-AB73-507B78634B9D}" type="pres">
      <dgm:prSet presAssocID="{10EE5E43-B420-44BD-8F39-9880BD901BFC}" presName="childNode2" presStyleLbl="bgAcc1" presStyleIdx="5" presStyleCnt="6" custScaleY="286834" custLinFactNeighborX="4965" custLinFactNeighborY="0">
        <dgm:presLayoutVars>
          <dgm:bulletEnabled val="1"/>
        </dgm:presLayoutVars>
      </dgm:prSet>
      <dgm:spPr/>
      <dgm:t>
        <a:bodyPr/>
        <a:lstStyle/>
        <a:p>
          <a:endParaRPr lang="en-US"/>
        </a:p>
      </dgm:t>
    </dgm:pt>
    <dgm:pt modelId="{D4AB1455-BFFD-4CF6-9D08-9A0BD36E9ADC}" type="pres">
      <dgm:prSet presAssocID="{10EE5E43-B420-44BD-8F39-9880BD901BFC}" presName="childNode2tx" presStyleLbl="bgAcc1" presStyleIdx="5" presStyleCnt="6">
        <dgm:presLayoutVars>
          <dgm:bulletEnabled val="1"/>
        </dgm:presLayoutVars>
      </dgm:prSet>
      <dgm:spPr/>
      <dgm:t>
        <a:bodyPr/>
        <a:lstStyle/>
        <a:p>
          <a:endParaRPr lang="en-US"/>
        </a:p>
      </dgm:t>
    </dgm:pt>
    <dgm:pt modelId="{FB2618FD-42AF-4CA7-8872-A4B98DC05DBB}" type="pres">
      <dgm:prSet presAssocID="{10EE5E43-B420-44BD-8F39-9880BD901BFC}" presName="parentNode2" presStyleLbl="node1" presStyleIdx="5" presStyleCnt="6" custLinFactY="-100000" custLinFactNeighborX="2582" custLinFactNeighborY="-122609">
        <dgm:presLayoutVars>
          <dgm:chMax val="0"/>
          <dgm:bulletEnabled val="1"/>
        </dgm:presLayoutVars>
      </dgm:prSet>
      <dgm:spPr/>
      <dgm:t>
        <a:bodyPr/>
        <a:lstStyle/>
        <a:p>
          <a:endParaRPr lang="en-US"/>
        </a:p>
      </dgm:t>
    </dgm:pt>
    <dgm:pt modelId="{F24C8096-7BC2-49DC-8710-5465A93D189F}" type="pres">
      <dgm:prSet presAssocID="{10EE5E43-B420-44BD-8F39-9880BD901BFC}" presName="connSite2" presStyleCnt="0"/>
      <dgm:spPr/>
    </dgm:pt>
  </dgm:ptLst>
  <dgm:cxnLst>
    <dgm:cxn modelId="{3A5E612B-D9AC-4699-BAF4-8548AAE7BB26}" srcId="{463BBEA9-CFA1-452F-B9B0-A51BD7DF1A0E}" destId="{0F705D74-F540-457A-9A22-2491285D1A5C}" srcOrd="4" destOrd="0" parTransId="{11CB396E-3992-4409-B053-DA380BE6B826}" sibTransId="{79FEB278-38AE-4771-A2B4-8E51C3B8CFA4}"/>
    <dgm:cxn modelId="{693F4078-83B0-49E6-8BE5-BF814B970B50}" type="presOf" srcId="{0F705D74-F540-457A-9A22-2491285D1A5C}" destId="{050C4EEF-E9E2-4D91-B4CF-8FEEF2D178FC}" srcOrd="0" destOrd="0" presId="urn:microsoft.com/office/officeart/2005/8/layout/hProcess4"/>
    <dgm:cxn modelId="{7AB6B603-5E36-4476-B36D-38CFDEE1545A}" type="presOf" srcId="{8CF1F056-9B15-4471-BC1B-3803011BA1DA}" destId="{E0B56D9A-0451-4AA6-A989-7F5934E452F1}" srcOrd="0" destOrd="0" presId="urn:microsoft.com/office/officeart/2005/8/layout/hProcess4"/>
    <dgm:cxn modelId="{492DEA91-54B0-4067-BA95-1736C035CEC1}" type="presOf" srcId="{463BBEA9-CFA1-452F-B9B0-A51BD7DF1A0E}" destId="{17E73D1F-1CEE-4623-B0EF-9D75BE40C83E}" srcOrd="0" destOrd="0" presId="urn:microsoft.com/office/officeart/2005/8/layout/hProcess4"/>
    <dgm:cxn modelId="{29DFD3DA-CD14-4BD4-B16D-476C614F2465}" type="presOf" srcId="{320214EA-E03E-4C8D-8424-D16AE39B8547}" destId="{E3DE8D44-5712-4C20-B4AD-04E2CB55E757}" srcOrd="0" destOrd="0" presId="urn:microsoft.com/office/officeart/2005/8/layout/hProcess4"/>
    <dgm:cxn modelId="{49543748-BA85-49B9-BE9F-D341DE69BC6C}" type="presOf" srcId="{79FEB278-38AE-4771-A2B4-8E51C3B8CFA4}" destId="{B6C22835-5850-4882-A893-A7A1085E235A}" srcOrd="0" destOrd="0" presId="urn:microsoft.com/office/officeart/2005/8/layout/hProcess4"/>
    <dgm:cxn modelId="{ADD4197E-B3F1-4AA7-9DE6-7B37BED878A2}" srcId="{463BBEA9-CFA1-452F-B9B0-A51BD7DF1A0E}" destId="{10EE5E43-B420-44BD-8F39-9880BD901BFC}" srcOrd="5" destOrd="0" parTransId="{CACA6D33-240B-4833-B5C8-D9714CB5F2FB}" sibTransId="{F00C67DA-D43D-4F15-B44C-C647AC79388F}"/>
    <dgm:cxn modelId="{7966DEB8-9237-44F3-BCAE-E74910B59D1E}" type="presOf" srcId="{8ACBE9C3-0D4B-4F31-9119-3E8EBF79E06E}" destId="{92ABBFBA-7963-475F-AB73-507B78634B9D}" srcOrd="0" destOrd="0" presId="urn:microsoft.com/office/officeart/2005/8/layout/hProcess4"/>
    <dgm:cxn modelId="{23535C91-9A12-4312-BB97-5EC33362C32A}" type="presOf" srcId="{E0CA1830-7356-4B90-A1BA-A9D200C902BA}" destId="{9352C27B-1BD8-441A-864C-DD05D95D8965}" srcOrd="1" destOrd="0" presId="urn:microsoft.com/office/officeart/2005/8/layout/hProcess4"/>
    <dgm:cxn modelId="{1D73C003-20FA-40D2-829F-92A47F1E0D70}" srcId="{463BBEA9-CFA1-452F-B9B0-A51BD7DF1A0E}" destId="{78DC55E1-0B38-4018-88FF-E2A77968D5BC}" srcOrd="2" destOrd="0" parTransId="{C6B736CA-F238-49DE-BA01-80F35E0C7B5F}" sibTransId="{F7AEADC9-0AD7-4AAD-A3A7-0BB9487378A7}"/>
    <dgm:cxn modelId="{02246B61-F933-43B2-B24F-7863EFDBDE74}" srcId="{463BBEA9-CFA1-452F-B9B0-A51BD7DF1A0E}" destId="{8CF1F056-9B15-4471-BC1B-3803011BA1DA}" srcOrd="0" destOrd="0" parTransId="{5AF508C8-363F-4718-B7AA-D78DB1D5D06F}" sibTransId="{7C987CB8-F5B4-45F6-824F-E45DBFF9AEC2}"/>
    <dgm:cxn modelId="{5D71BC1F-8061-4E7A-B288-7BFFBA15D2D7}" type="presOf" srcId="{6E316BFA-E833-4441-AB5A-1D4007D19B32}" destId="{E93D697E-01D8-4656-92ED-AD43D4F0D5C1}" srcOrd="0" destOrd="0" presId="urn:microsoft.com/office/officeart/2005/8/layout/hProcess4"/>
    <dgm:cxn modelId="{84BF9687-185B-4E10-BD56-E39E3A3B4C45}" srcId="{463BBEA9-CFA1-452F-B9B0-A51BD7DF1A0E}" destId="{12BAACD7-FFE9-4E9D-9990-B78C1BDD7744}" srcOrd="3" destOrd="0" parTransId="{F5E730FD-F9A6-4848-B7CD-E5B4DC4952F5}" sibTransId="{3C06202F-4CF3-4F27-BDEE-015EEABE9C48}"/>
    <dgm:cxn modelId="{52BE28A5-F886-4079-9937-4F249C28E7AC}" type="presOf" srcId="{78DC55E1-0B38-4018-88FF-E2A77968D5BC}" destId="{042C3524-B346-47FC-8EB1-35DDEA4B84C1}" srcOrd="0" destOrd="0" presId="urn:microsoft.com/office/officeart/2005/8/layout/hProcess4"/>
    <dgm:cxn modelId="{DD1B1938-1DCA-42D1-86B7-3AC1EC4C9DA8}" type="presOf" srcId="{B1BCCB40-51E8-472B-B021-1DA32E1529D7}" destId="{60BC61D7-A985-4C65-9B52-45782E7A75F4}" srcOrd="0" destOrd="0" presId="urn:microsoft.com/office/officeart/2005/8/layout/hProcess4"/>
    <dgm:cxn modelId="{AD4198D2-4F06-4827-AE8B-E781A81524D1}" type="presOf" srcId="{6E316BFA-E833-4441-AB5A-1D4007D19B32}" destId="{E0233277-16FC-455F-80EB-01163958D5AA}" srcOrd="1" destOrd="0" presId="urn:microsoft.com/office/officeart/2005/8/layout/hProcess4"/>
    <dgm:cxn modelId="{B9C0D602-BC98-49CF-935F-76D663F34B0A}" srcId="{10EE5E43-B420-44BD-8F39-9880BD901BFC}" destId="{8ACBE9C3-0D4B-4F31-9119-3E8EBF79E06E}" srcOrd="0" destOrd="0" parTransId="{7DBD503A-14AC-4E36-B698-72FE149916DA}" sibTransId="{109E91DA-DCC1-4EB4-8F66-CE30AA34CE2D}"/>
    <dgm:cxn modelId="{87A9944B-FF3F-4661-AE9C-5FDFBEB14334}" type="presOf" srcId="{8E56144D-E48D-4C93-B65D-0C6392A6EE8A}" destId="{BA5DE06F-5FDE-4663-BE6B-1991C32C245C}" srcOrd="0" destOrd="0" presId="urn:microsoft.com/office/officeart/2005/8/layout/hProcess4"/>
    <dgm:cxn modelId="{7E1F36FD-86A4-42B6-8030-EBC2B9539F7C}" type="presOf" srcId="{F7AEADC9-0AD7-4AAD-A3A7-0BB9487378A7}" destId="{C507EB99-6E5A-4647-B478-6B6F7B8D0C15}" srcOrd="0" destOrd="0" presId="urn:microsoft.com/office/officeart/2005/8/layout/hProcess4"/>
    <dgm:cxn modelId="{A48A1693-F308-4DB4-8000-3EA43017AD12}" type="presOf" srcId="{7C987CB8-F5B4-45F6-824F-E45DBFF9AEC2}" destId="{FE747412-18BA-4C89-B75E-7AACC26D35BE}" srcOrd="0" destOrd="0" presId="urn:microsoft.com/office/officeart/2005/8/layout/hProcess4"/>
    <dgm:cxn modelId="{1B7B9A17-2658-4877-AF65-28A7C7B823BD}" srcId="{463BBEA9-CFA1-452F-B9B0-A51BD7DF1A0E}" destId="{5B95FA74-285E-4C94-9DDD-57210B403A78}" srcOrd="1" destOrd="0" parTransId="{05FA5F5D-6E2A-41C3-B740-B47F9263156D}" sibTransId="{A8365FB4-300A-4963-B0C1-F395154CC47A}"/>
    <dgm:cxn modelId="{1313AB2A-C439-484F-A26B-7402F6324E2D}" srcId="{12BAACD7-FFE9-4E9D-9990-B78C1BDD7744}" destId="{B1BCCB40-51E8-472B-B021-1DA32E1529D7}" srcOrd="0" destOrd="0" parTransId="{CDB02B3A-54FB-4D8A-95D6-F1523B397090}" sibTransId="{FD388DA9-3C82-4522-9862-732840CD0542}"/>
    <dgm:cxn modelId="{C4F25E31-4AEF-4765-8515-C0EC344783CD}" type="presOf" srcId="{12BAACD7-FFE9-4E9D-9990-B78C1BDD7744}" destId="{3A8050D0-BADF-4653-9701-9797AF2F8250}" srcOrd="0" destOrd="0" presId="urn:microsoft.com/office/officeart/2005/8/layout/hProcess4"/>
    <dgm:cxn modelId="{0976F593-86E0-4146-A4B8-30601D1ECCDA}" type="presOf" srcId="{8ACBE9C3-0D4B-4F31-9119-3E8EBF79E06E}" destId="{D4AB1455-BFFD-4CF6-9D08-9A0BD36E9ADC}" srcOrd="1" destOrd="0" presId="urn:microsoft.com/office/officeart/2005/8/layout/hProcess4"/>
    <dgm:cxn modelId="{7FF92272-FD3C-4300-AB58-2144DE0CEEAF}" type="presOf" srcId="{E0CA1830-7356-4B90-A1BA-A9D200C902BA}" destId="{A2FDBDF5-DD6F-4835-A796-8B7D3C88C015}" srcOrd="0" destOrd="0" presId="urn:microsoft.com/office/officeart/2005/8/layout/hProcess4"/>
    <dgm:cxn modelId="{BF25C7DB-1D6C-4026-8D63-3D0E87285DF9}" type="presOf" srcId="{B1BCCB40-51E8-472B-B021-1DA32E1529D7}" destId="{96D1B0BF-50F2-4542-A67A-593F82FE7B76}" srcOrd="1" destOrd="0" presId="urn:microsoft.com/office/officeart/2005/8/layout/hProcess4"/>
    <dgm:cxn modelId="{E3EA4C54-10D7-4349-A097-7D8254E41CBC}" srcId="{8CF1F056-9B15-4471-BC1B-3803011BA1DA}" destId="{6E316BFA-E833-4441-AB5A-1D4007D19B32}" srcOrd="0" destOrd="0" parTransId="{C9D79A32-91D0-451E-8749-BA025F69475A}" sibTransId="{E38B3C5F-C62D-4338-B264-B12D66C55816}"/>
    <dgm:cxn modelId="{293329D0-E7A6-4A60-9B0C-B0062F989747}" type="presOf" srcId="{3C06202F-4CF3-4F27-BDEE-015EEABE9C48}" destId="{D1D476D0-E355-4FBD-BE65-201DEE7626DC}" srcOrd="0" destOrd="0" presId="urn:microsoft.com/office/officeart/2005/8/layout/hProcess4"/>
    <dgm:cxn modelId="{EC8F8712-C87F-4C45-B586-E8FC03B059DE}" type="presOf" srcId="{A8365FB4-300A-4963-B0C1-F395154CC47A}" destId="{981B3F43-D84F-4834-89AA-938F660363CC}" srcOrd="0" destOrd="0" presId="urn:microsoft.com/office/officeart/2005/8/layout/hProcess4"/>
    <dgm:cxn modelId="{9F43A1A9-06D4-416D-99D0-4E48BB7313ED}" srcId="{0F705D74-F540-457A-9A22-2491285D1A5C}" destId="{8E56144D-E48D-4C93-B65D-0C6392A6EE8A}" srcOrd="0" destOrd="0" parTransId="{DE9DAC1A-3B0D-45FD-BFCC-5E360015C69E}" sibTransId="{5FB8F95F-8A6B-4784-9616-3D3292787805}"/>
    <dgm:cxn modelId="{3D233BA0-E573-4351-96AE-7FC6F5C210EB}" srcId="{78DC55E1-0B38-4018-88FF-E2A77968D5BC}" destId="{E0CA1830-7356-4B90-A1BA-A9D200C902BA}" srcOrd="0" destOrd="0" parTransId="{A30BBA18-F050-453A-B9F1-5D065B410A7B}" sibTransId="{F737B7E2-1D68-400F-97CE-7C0BC1C8FC59}"/>
    <dgm:cxn modelId="{FB674E5F-526E-4A28-9206-332C39406920}" type="presOf" srcId="{8E56144D-E48D-4C93-B65D-0C6392A6EE8A}" destId="{EA6D1F3D-636E-4DC5-84F3-4E0591355DC5}" srcOrd="1" destOrd="0" presId="urn:microsoft.com/office/officeart/2005/8/layout/hProcess4"/>
    <dgm:cxn modelId="{A89AF839-1015-4B48-AF91-2BC2BDFBEE14}" type="presOf" srcId="{320214EA-E03E-4C8D-8424-D16AE39B8547}" destId="{1E6D8025-28F8-4CE3-8BAA-F20BFFE8AADA}" srcOrd="1" destOrd="0" presId="urn:microsoft.com/office/officeart/2005/8/layout/hProcess4"/>
    <dgm:cxn modelId="{91A66F68-30E7-4179-98CB-EE93F2E42C3E}" type="presOf" srcId="{5B95FA74-285E-4C94-9DDD-57210B403A78}" destId="{6066CA62-3D1C-45A3-8F90-0C66EA276B91}" srcOrd="0" destOrd="0" presId="urn:microsoft.com/office/officeart/2005/8/layout/hProcess4"/>
    <dgm:cxn modelId="{E92C3CE0-79DD-48C5-96AB-693A99590752}" type="presOf" srcId="{10EE5E43-B420-44BD-8F39-9880BD901BFC}" destId="{FB2618FD-42AF-4CA7-8872-A4B98DC05DBB}" srcOrd="0" destOrd="0" presId="urn:microsoft.com/office/officeart/2005/8/layout/hProcess4"/>
    <dgm:cxn modelId="{9C67C02A-7B00-4192-8A14-F46C68506556}" srcId="{5B95FA74-285E-4C94-9DDD-57210B403A78}" destId="{320214EA-E03E-4C8D-8424-D16AE39B8547}" srcOrd="0" destOrd="0" parTransId="{3650393F-DFCD-4329-AA3E-3A9E0E5E96E6}" sibTransId="{C3E7520A-9DEC-458C-9BBA-A15507FFEB15}"/>
    <dgm:cxn modelId="{3A819920-8499-4F70-A2F7-796BC2F70C45}" type="presParOf" srcId="{17E73D1F-1CEE-4623-B0EF-9D75BE40C83E}" destId="{67E963DE-F937-435A-A760-032136199BD8}" srcOrd="0" destOrd="0" presId="urn:microsoft.com/office/officeart/2005/8/layout/hProcess4"/>
    <dgm:cxn modelId="{AD5A8B18-53C2-4F4E-A6DF-6D2CB705D2B1}" type="presParOf" srcId="{17E73D1F-1CEE-4623-B0EF-9D75BE40C83E}" destId="{E2EE12A7-A088-4049-9633-22BF6C013027}" srcOrd="1" destOrd="0" presId="urn:microsoft.com/office/officeart/2005/8/layout/hProcess4"/>
    <dgm:cxn modelId="{2CF02B7C-DA30-4F28-A9F9-B72BFA8C7E1D}" type="presParOf" srcId="{17E73D1F-1CEE-4623-B0EF-9D75BE40C83E}" destId="{16A0C3B5-5F0E-475E-B4F1-6C5D8969942B}" srcOrd="2" destOrd="0" presId="urn:microsoft.com/office/officeart/2005/8/layout/hProcess4"/>
    <dgm:cxn modelId="{2D3D780E-ABA4-42DB-993A-BE1FE6DD4C45}" type="presParOf" srcId="{16A0C3B5-5F0E-475E-B4F1-6C5D8969942B}" destId="{FEBE0C1D-D377-4C10-B654-9AE982F0570E}" srcOrd="0" destOrd="0" presId="urn:microsoft.com/office/officeart/2005/8/layout/hProcess4"/>
    <dgm:cxn modelId="{66D94774-A090-404E-A7C5-DA54142AE4D4}" type="presParOf" srcId="{FEBE0C1D-D377-4C10-B654-9AE982F0570E}" destId="{51BE1D19-991A-4151-B4D2-91D9F288D923}" srcOrd="0" destOrd="0" presId="urn:microsoft.com/office/officeart/2005/8/layout/hProcess4"/>
    <dgm:cxn modelId="{7C6B1EA5-10F8-4C02-B96B-6D8DFE77CE4A}" type="presParOf" srcId="{FEBE0C1D-D377-4C10-B654-9AE982F0570E}" destId="{E93D697E-01D8-4656-92ED-AD43D4F0D5C1}" srcOrd="1" destOrd="0" presId="urn:microsoft.com/office/officeart/2005/8/layout/hProcess4"/>
    <dgm:cxn modelId="{AEEBFFA7-D1C9-4180-935F-14C8AEECBFE8}" type="presParOf" srcId="{FEBE0C1D-D377-4C10-B654-9AE982F0570E}" destId="{E0233277-16FC-455F-80EB-01163958D5AA}" srcOrd="2" destOrd="0" presId="urn:microsoft.com/office/officeart/2005/8/layout/hProcess4"/>
    <dgm:cxn modelId="{FFDA84B8-B532-47C4-966B-D745274B8BD1}" type="presParOf" srcId="{FEBE0C1D-D377-4C10-B654-9AE982F0570E}" destId="{E0B56D9A-0451-4AA6-A989-7F5934E452F1}" srcOrd="3" destOrd="0" presId="urn:microsoft.com/office/officeart/2005/8/layout/hProcess4"/>
    <dgm:cxn modelId="{4CA547E5-3753-40EE-B24B-283950546206}" type="presParOf" srcId="{FEBE0C1D-D377-4C10-B654-9AE982F0570E}" destId="{0BA73C80-2C08-47E0-94C5-F0DE86A57E8C}" srcOrd="4" destOrd="0" presId="urn:microsoft.com/office/officeart/2005/8/layout/hProcess4"/>
    <dgm:cxn modelId="{BFE8A24E-1B0F-40EA-8AA5-E2EEB92C44DB}" type="presParOf" srcId="{16A0C3B5-5F0E-475E-B4F1-6C5D8969942B}" destId="{FE747412-18BA-4C89-B75E-7AACC26D35BE}" srcOrd="1" destOrd="0" presId="urn:microsoft.com/office/officeart/2005/8/layout/hProcess4"/>
    <dgm:cxn modelId="{9B89F623-ABD2-406D-8E0A-AFB9C7F26E96}" type="presParOf" srcId="{16A0C3B5-5F0E-475E-B4F1-6C5D8969942B}" destId="{7E54EA7B-772B-4499-B2ED-5F0E6A434CA1}" srcOrd="2" destOrd="0" presId="urn:microsoft.com/office/officeart/2005/8/layout/hProcess4"/>
    <dgm:cxn modelId="{4D078800-6BF5-444F-A1EE-0965720136F7}" type="presParOf" srcId="{7E54EA7B-772B-4499-B2ED-5F0E6A434CA1}" destId="{6127F73B-7A53-4FB5-A9F7-A27998CDD438}" srcOrd="0" destOrd="0" presId="urn:microsoft.com/office/officeart/2005/8/layout/hProcess4"/>
    <dgm:cxn modelId="{1C7B6DCB-1D76-4755-97D5-A0F9610CE45D}" type="presParOf" srcId="{7E54EA7B-772B-4499-B2ED-5F0E6A434CA1}" destId="{E3DE8D44-5712-4C20-B4AD-04E2CB55E757}" srcOrd="1" destOrd="0" presId="urn:microsoft.com/office/officeart/2005/8/layout/hProcess4"/>
    <dgm:cxn modelId="{B6C9F94C-841A-4782-A9BD-AE5EFD659875}" type="presParOf" srcId="{7E54EA7B-772B-4499-B2ED-5F0E6A434CA1}" destId="{1E6D8025-28F8-4CE3-8BAA-F20BFFE8AADA}" srcOrd="2" destOrd="0" presId="urn:microsoft.com/office/officeart/2005/8/layout/hProcess4"/>
    <dgm:cxn modelId="{EAAB9B9A-5967-40C8-9BC3-1BC69E001310}" type="presParOf" srcId="{7E54EA7B-772B-4499-B2ED-5F0E6A434CA1}" destId="{6066CA62-3D1C-45A3-8F90-0C66EA276B91}" srcOrd="3" destOrd="0" presId="urn:microsoft.com/office/officeart/2005/8/layout/hProcess4"/>
    <dgm:cxn modelId="{853AD344-070A-438F-AEBD-3A7CFBFDFB70}" type="presParOf" srcId="{7E54EA7B-772B-4499-B2ED-5F0E6A434CA1}" destId="{799B43FD-55E2-47A3-A0EA-E3484272C29E}" srcOrd="4" destOrd="0" presId="urn:microsoft.com/office/officeart/2005/8/layout/hProcess4"/>
    <dgm:cxn modelId="{42E66CBD-CC4E-4A1E-8041-8380AC601187}" type="presParOf" srcId="{16A0C3B5-5F0E-475E-B4F1-6C5D8969942B}" destId="{981B3F43-D84F-4834-89AA-938F660363CC}" srcOrd="3" destOrd="0" presId="urn:microsoft.com/office/officeart/2005/8/layout/hProcess4"/>
    <dgm:cxn modelId="{5AE2B191-501E-48EB-8CA0-2CA107EAEB8B}" type="presParOf" srcId="{16A0C3B5-5F0E-475E-B4F1-6C5D8969942B}" destId="{5EB809F5-2A3F-43C4-A859-6F149FF3EC91}" srcOrd="4" destOrd="0" presId="urn:microsoft.com/office/officeart/2005/8/layout/hProcess4"/>
    <dgm:cxn modelId="{D8F7842C-0144-40AB-B183-6FE34143CDF2}" type="presParOf" srcId="{5EB809F5-2A3F-43C4-A859-6F149FF3EC91}" destId="{7099DBC2-DDE1-4514-98F6-65363ECA9C0F}" srcOrd="0" destOrd="0" presId="urn:microsoft.com/office/officeart/2005/8/layout/hProcess4"/>
    <dgm:cxn modelId="{90860C2F-F93D-4C2B-95B8-B55A85E3374B}" type="presParOf" srcId="{5EB809F5-2A3F-43C4-A859-6F149FF3EC91}" destId="{A2FDBDF5-DD6F-4835-A796-8B7D3C88C015}" srcOrd="1" destOrd="0" presId="urn:microsoft.com/office/officeart/2005/8/layout/hProcess4"/>
    <dgm:cxn modelId="{F047D674-C0A1-4744-9AB2-2AD5F1DF0367}" type="presParOf" srcId="{5EB809F5-2A3F-43C4-A859-6F149FF3EC91}" destId="{9352C27B-1BD8-441A-864C-DD05D95D8965}" srcOrd="2" destOrd="0" presId="urn:microsoft.com/office/officeart/2005/8/layout/hProcess4"/>
    <dgm:cxn modelId="{459A5561-ED7F-4025-94AA-2264F8D89A3C}" type="presParOf" srcId="{5EB809F5-2A3F-43C4-A859-6F149FF3EC91}" destId="{042C3524-B346-47FC-8EB1-35DDEA4B84C1}" srcOrd="3" destOrd="0" presId="urn:microsoft.com/office/officeart/2005/8/layout/hProcess4"/>
    <dgm:cxn modelId="{1A4B9578-4741-4754-9855-3108C5D1A743}" type="presParOf" srcId="{5EB809F5-2A3F-43C4-A859-6F149FF3EC91}" destId="{8F08AA32-35D4-4058-B751-9BF88B75533E}" srcOrd="4" destOrd="0" presId="urn:microsoft.com/office/officeart/2005/8/layout/hProcess4"/>
    <dgm:cxn modelId="{2969167A-02BA-45B2-8533-A2FBF65060FF}" type="presParOf" srcId="{16A0C3B5-5F0E-475E-B4F1-6C5D8969942B}" destId="{C507EB99-6E5A-4647-B478-6B6F7B8D0C15}" srcOrd="5" destOrd="0" presId="urn:microsoft.com/office/officeart/2005/8/layout/hProcess4"/>
    <dgm:cxn modelId="{724EB0F9-D361-45C6-8D44-88D3C07AE3C4}" type="presParOf" srcId="{16A0C3B5-5F0E-475E-B4F1-6C5D8969942B}" destId="{BDE604B4-4EE5-4E7B-85A1-F7AB873A5BE2}" srcOrd="6" destOrd="0" presId="urn:microsoft.com/office/officeart/2005/8/layout/hProcess4"/>
    <dgm:cxn modelId="{D2B2D372-D03B-4788-A18E-017BD6E05569}" type="presParOf" srcId="{BDE604B4-4EE5-4E7B-85A1-F7AB873A5BE2}" destId="{753F75A4-1BD1-4066-A015-23B29047F1A9}" srcOrd="0" destOrd="0" presId="urn:microsoft.com/office/officeart/2005/8/layout/hProcess4"/>
    <dgm:cxn modelId="{C630EB2E-A974-4039-9D10-CA5D6F5C9443}" type="presParOf" srcId="{BDE604B4-4EE5-4E7B-85A1-F7AB873A5BE2}" destId="{60BC61D7-A985-4C65-9B52-45782E7A75F4}" srcOrd="1" destOrd="0" presId="urn:microsoft.com/office/officeart/2005/8/layout/hProcess4"/>
    <dgm:cxn modelId="{B87E6945-218B-4829-B6EF-38DF04B63F8F}" type="presParOf" srcId="{BDE604B4-4EE5-4E7B-85A1-F7AB873A5BE2}" destId="{96D1B0BF-50F2-4542-A67A-593F82FE7B76}" srcOrd="2" destOrd="0" presId="urn:microsoft.com/office/officeart/2005/8/layout/hProcess4"/>
    <dgm:cxn modelId="{111E4339-DC92-4875-8EDE-84DDF73CF55E}" type="presParOf" srcId="{BDE604B4-4EE5-4E7B-85A1-F7AB873A5BE2}" destId="{3A8050D0-BADF-4653-9701-9797AF2F8250}" srcOrd="3" destOrd="0" presId="urn:microsoft.com/office/officeart/2005/8/layout/hProcess4"/>
    <dgm:cxn modelId="{21ECC8DB-D323-4481-995F-354CCB588B25}" type="presParOf" srcId="{BDE604B4-4EE5-4E7B-85A1-F7AB873A5BE2}" destId="{75A0FB3C-9B66-43E8-975C-EE2CDEB1CDB6}" srcOrd="4" destOrd="0" presId="urn:microsoft.com/office/officeart/2005/8/layout/hProcess4"/>
    <dgm:cxn modelId="{A5105282-8332-407B-AA30-EE04A19E7F3E}" type="presParOf" srcId="{16A0C3B5-5F0E-475E-B4F1-6C5D8969942B}" destId="{D1D476D0-E355-4FBD-BE65-201DEE7626DC}" srcOrd="7" destOrd="0" presId="urn:microsoft.com/office/officeart/2005/8/layout/hProcess4"/>
    <dgm:cxn modelId="{FE00D46D-00EF-43CB-8688-75E54D2C315A}" type="presParOf" srcId="{16A0C3B5-5F0E-475E-B4F1-6C5D8969942B}" destId="{B74237B3-B60A-4751-9473-3A0DE03C4711}" srcOrd="8" destOrd="0" presId="urn:microsoft.com/office/officeart/2005/8/layout/hProcess4"/>
    <dgm:cxn modelId="{15084F34-9DF9-49DD-AD9B-23ADB3C85695}" type="presParOf" srcId="{B74237B3-B60A-4751-9473-3A0DE03C4711}" destId="{C36D893C-2426-4951-9AE7-EFDAD0EC8B07}" srcOrd="0" destOrd="0" presId="urn:microsoft.com/office/officeart/2005/8/layout/hProcess4"/>
    <dgm:cxn modelId="{5CC2EF8B-0C9A-468A-B1DF-8305BA3F290B}" type="presParOf" srcId="{B74237B3-B60A-4751-9473-3A0DE03C4711}" destId="{BA5DE06F-5FDE-4663-BE6B-1991C32C245C}" srcOrd="1" destOrd="0" presId="urn:microsoft.com/office/officeart/2005/8/layout/hProcess4"/>
    <dgm:cxn modelId="{15DF81CA-2E70-4D75-8988-2CCC31F7750B}" type="presParOf" srcId="{B74237B3-B60A-4751-9473-3A0DE03C4711}" destId="{EA6D1F3D-636E-4DC5-84F3-4E0591355DC5}" srcOrd="2" destOrd="0" presId="urn:microsoft.com/office/officeart/2005/8/layout/hProcess4"/>
    <dgm:cxn modelId="{27E5A6E0-8724-4308-8148-59BDA6010F2F}" type="presParOf" srcId="{B74237B3-B60A-4751-9473-3A0DE03C4711}" destId="{050C4EEF-E9E2-4D91-B4CF-8FEEF2D178FC}" srcOrd="3" destOrd="0" presId="urn:microsoft.com/office/officeart/2005/8/layout/hProcess4"/>
    <dgm:cxn modelId="{5E76E7E0-02D1-4087-BFDE-198C0EAE6A97}" type="presParOf" srcId="{B74237B3-B60A-4751-9473-3A0DE03C4711}" destId="{D9DBFF31-117C-484B-A435-1015E8F72600}" srcOrd="4" destOrd="0" presId="urn:microsoft.com/office/officeart/2005/8/layout/hProcess4"/>
    <dgm:cxn modelId="{D143BD25-5868-4A1E-92EF-C2862384B27E}" type="presParOf" srcId="{16A0C3B5-5F0E-475E-B4F1-6C5D8969942B}" destId="{B6C22835-5850-4882-A893-A7A1085E235A}" srcOrd="9" destOrd="0" presId="urn:microsoft.com/office/officeart/2005/8/layout/hProcess4"/>
    <dgm:cxn modelId="{F289DDE7-FD76-4BEF-9EF7-44F480E477C5}" type="presParOf" srcId="{16A0C3B5-5F0E-475E-B4F1-6C5D8969942B}" destId="{03369406-C0F4-4CBF-A58B-9F6BE2A914F1}" srcOrd="10" destOrd="0" presId="urn:microsoft.com/office/officeart/2005/8/layout/hProcess4"/>
    <dgm:cxn modelId="{769C10A5-C44A-4FD0-8A7C-D07A321F7EE6}" type="presParOf" srcId="{03369406-C0F4-4CBF-A58B-9F6BE2A914F1}" destId="{F25BD976-D026-42BA-9936-C446E2CC0A23}" srcOrd="0" destOrd="0" presId="urn:microsoft.com/office/officeart/2005/8/layout/hProcess4"/>
    <dgm:cxn modelId="{1E7AC55B-0CF1-47AD-81A7-D2598F7D6274}" type="presParOf" srcId="{03369406-C0F4-4CBF-A58B-9F6BE2A914F1}" destId="{92ABBFBA-7963-475F-AB73-507B78634B9D}" srcOrd="1" destOrd="0" presId="urn:microsoft.com/office/officeart/2005/8/layout/hProcess4"/>
    <dgm:cxn modelId="{F79D39BA-7959-4B2C-A45E-82BC8BA64CE8}" type="presParOf" srcId="{03369406-C0F4-4CBF-A58B-9F6BE2A914F1}" destId="{D4AB1455-BFFD-4CF6-9D08-9A0BD36E9ADC}" srcOrd="2" destOrd="0" presId="urn:microsoft.com/office/officeart/2005/8/layout/hProcess4"/>
    <dgm:cxn modelId="{93E7CAC9-E2F2-4329-9CE5-80410F76C5B1}" type="presParOf" srcId="{03369406-C0F4-4CBF-A58B-9F6BE2A914F1}" destId="{FB2618FD-42AF-4CA7-8872-A4B98DC05DBB}" srcOrd="3" destOrd="0" presId="urn:microsoft.com/office/officeart/2005/8/layout/hProcess4"/>
    <dgm:cxn modelId="{F05C9820-76DB-44DB-9780-8142D2C04714}" type="presParOf" srcId="{03369406-C0F4-4CBF-A58B-9F6BE2A914F1}" destId="{F24C8096-7BC2-49DC-8710-5465A93D189F}"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53FF81-1562-46E9-8E2C-E7B6538ECF28}" type="doc">
      <dgm:prSet loTypeId="urn:microsoft.com/office/officeart/2005/8/layout/vList6" loCatId="process" qsTypeId="urn:microsoft.com/office/officeart/2005/8/quickstyle/simple3" qsCatId="simple" csTypeId="urn:microsoft.com/office/officeart/2005/8/colors/accent1_2" csCatId="accent1" phldr="1"/>
      <dgm:spPr/>
      <dgm:t>
        <a:bodyPr/>
        <a:lstStyle/>
        <a:p>
          <a:endParaRPr lang="en-US"/>
        </a:p>
      </dgm:t>
    </dgm:pt>
    <dgm:pt modelId="{CBBFE3B9-8D94-46D3-9488-D355E601327D}">
      <dgm:prSet phldrT="[Text]"/>
      <dgm:spPr/>
      <dgm:t>
        <a:bodyPr/>
        <a:lstStyle/>
        <a:p>
          <a:r>
            <a:rPr lang="en-US">
              <a:latin typeface="Calibri" panose="020F0502020204030204" pitchFamily="34" charset="0"/>
              <a:cs typeface="Calibri" panose="020F0502020204030204" pitchFamily="34" charset="0"/>
            </a:rPr>
            <a:t>30-May</a:t>
          </a:r>
          <a:endParaRPr lang="en-US" dirty="0">
            <a:latin typeface="Calibri" panose="020F0502020204030204" pitchFamily="34" charset="0"/>
            <a:cs typeface="Calibri" panose="020F0502020204030204" pitchFamily="34" charset="0"/>
          </a:endParaRPr>
        </a:p>
      </dgm:t>
    </dgm:pt>
    <dgm:pt modelId="{1D5BFE60-B514-490B-9EC8-2BCC1E3E6BEE}" type="parTrans" cxnId="{DFE07F2E-967B-4FB6-B890-51EA07B71E27}">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D79BE597-2181-4A19-AA2D-E103B0B2B95F}" type="sibTrans" cxnId="{DFE07F2E-967B-4FB6-B890-51EA07B71E27}">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713521C0-58DC-4F56-B8C2-BB83033BBAA6}">
      <dgm:prSet phldrT="[Text]"/>
      <dgm:spPr/>
      <dgm:t>
        <a:bodyPr anchor="ctr" anchorCtr="0"/>
        <a:lstStyle/>
        <a:p>
          <a:r>
            <a:rPr lang="en-US">
              <a:latin typeface="Calibri" panose="020F0502020204030204" pitchFamily="34" charset="0"/>
              <a:cs typeface="Calibri" panose="020F0502020204030204" pitchFamily="34" charset="0"/>
            </a:rPr>
            <a:t>Due date for data collection</a:t>
          </a:r>
          <a:endParaRPr lang="en-US" dirty="0">
            <a:latin typeface="Calibri" panose="020F0502020204030204" pitchFamily="34" charset="0"/>
            <a:cs typeface="Calibri" panose="020F0502020204030204" pitchFamily="34" charset="0"/>
          </a:endParaRPr>
        </a:p>
      </dgm:t>
    </dgm:pt>
    <dgm:pt modelId="{8408F894-CDCC-4019-B70E-CA5EEAB1226A}" type="parTrans" cxnId="{5E1C5A44-F4F8-4F18-A34A-321484FB64C0}">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D65AC74E-BF3B-4FF9-9935-2A007290B594}" type="sibTrans" cxnId="{5E1C5A44-F4F8-4F18-A34A-321484FB64C0}">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313D261C-5302-4D64-97B8-3324D80BE1F9}">
      <dgm:prSet phldrT="[Text]"/>
      <dgm:spPr/>
      <dgm:t>
        <a:bodyPr/>
        <a:lstStyle/>
        <a:p>
          <a:r>
            <a:rPr lang="en-US">
              <a:latin typeface="Calibri" panose="020F0502020204030204" pitchFamily="34" charset="0"/>
              <a:cs typeface="Calibri" panose="020F0502020204030204" pitchFamily="34" charset="0"/>
            </a:rPr>
            <a:t>10-June</a:t>
          </a:r>
          <a:endParaRPr lang="en-US" dirty="0">
            <a:latin typeface="Calibri" panose="020F0502020204030204" pitchFamily="34" charset="0"/>
            <a:cs typeface="Calibri" panose="020F0502020204030204" pitchFamily="34" charset="0"/>
          </a:endParaRPr>
        </a:p>
      </dgm:t>
    </dgm:pt>
    <dgm:pt modelId="{6260A3EC-7B73-418E-9337-83A321FA2D9B}" type="parTrans" cxnId="{BEAA0EF1-6E33-488F-8E8A-2188E20090FC}">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EE67D346-BC98-4C7D-8103-284EE06690E5}" type="sibTrans" cxnId="{BEAA0EF1-6E33-488F-8E8A-2188E20090FC}">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B8EE4063-8AD7-4CE5-8B1C-567C7CD3E9F6}">
      <dgm:prSet phldrT="[Text]"/>
      <dgm:spPr/>
      <dgm:t>
        <a:bodyPr/>
        <a:lstStyle/>
        <a:p>
          <a:r>
            <a:rPr lang="en-US">
              <a:latin typeface="Calibri" panose="020F0502020204030204" pitchFamily="34" charset="0"/>
              <a:cs typeface="Calibri" panose="020F0502020204030204" pitchFamily="34" charset="0"/>
            </a:rPr>
            <a:t>Review by the Undergraduate Committee – met target?</a:t>
          </a:r>
          <a:endParaRPr lang="en-US" dirty="0">
            <a:latin typeface="Calibri" panose="020F0502020204030204" pitchFamily="34" charset="0"/>
            <a:cs typeface="Calibri" panose="020F0502020204030204" pitchFamily="34" charset="0"/>
          </a:endParaRPr>
        </a:p>
      </dgm:t>
    </dgm:pt>
    <dgm:pt modelId="{508F329D-FCF4-4698-BEC9-2F602A53ED39}" type="parTrans" cxnId="{A3465B6E-BEBC-417A-9C9C-4E1674BF8EB2}">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80EE9274-5095-405A-9BF8-3C953E38D6E7}" type="sibTrans" cxnId="{A3465B6E-BEBC-417A-9C9C-4E1674BF8EB2}">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B174362B-F491-4A68-AABA-E63A62D4DA52}">
      <dgm:prSet phldrT="[Text]"/>
      <dgm:spPr/>
      <dgm:t>
        <a:bodyPr/>
        <a:lstStyle/>
        <a:p>
          <a:r>
            <a:rPr lang="en-US">
              <a:latin typeface="Calibri" panose="020F0502020204030204" pitchFamily="34" charset="0"/>
              <a:cs typeface="Calibri" panose="020F0502020204030204" pitchFamily="34" charset="0"/>
            </a:rPr>
            <a:t>20-June</a:t>
          </a:r>
          <a:endParaRPr lang="en-US" dirty="0">
            <a:latin typeface="Calibri" panose="020F0502020204030204" pitchFamily="34" charset="0"/>
            <a:cs typeface="Calibri" panose="020F0502020204030204" pitchFamily="34" charset="0"/>
          </a:endParaRPr>
        </a:p>
      </dgm:t>
    </dgm:pt>
    <dgm:pt modelId="{DA479D12-AE42-4559-840B-21A2F1FEBDB4}" type="parTrans" cxnId="{30978B29-06D4-4FBB-AE05-C39D9D93786A}">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91BE3C8E-FF20-4EE9-A33D-28D99B0BC1C2}" type="sibTrans" cxnId="{30978B29-06D4-4FBB-AE05-C39D9D93786A}">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0C731461-EB66-472B-BA87-57F5E4B04978}">
      <dgm:prSet phldrT="[Text]"/>
      <dgm:spPr/>
      <dgm:t>
        <a:bodyPr anchor="ctr" anchorCtr="0"/>
        <a:lstStyle/>
        <a:p>
          <a:r>
            <a:rPr lang="en-US">
              <a:latin typeface="Calibri" panose="020F0502020204030204" pitchFamily="34" charset="0"/>
              <a:cs typeface="Calibri" panose="020F0502020204030204" pitchFamily="34" charset="0"/>
            </a:rPr>
            <a:t>Suggest action items</a:t>
          </a:r>
          <a:endParaRPr lang="en-US" dirty="0">
            <a:latin typeface="Calibri" panose="020F0502020204030204" pitchFamily="34" charset="0"/>
            <a:cs typeface="Calibri" panose="020F0502020204030204" pitchFamily="34" charset="0"/>
          </a:endParaRPr>
        </a:p>
      </dgm:t>
    </dgm:pt>
    <dgm:pt modelId="{94C54858-96F3-4958-AAAE-3CA36F99ABBD}" type="parTrans" cxnId="{04CCDBAE-BBE5-45A1-9A2F-A37B304D1E48}">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7D276CEE-F0E0-41C4-8207-E799517566D0}" type="sibTrans" cxnId="{04CCDBAE-BBE5-45A1-9A2F-A37B304D1E48}">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77DD5230-6179-4ADF-B718-442CD62CE9EC}">
      <dgm:prSet phldrT="[Text]"/>
      <dgm:spPr/>
      <dgm:t>
        <a:bodyPr/>
        <a:lstStyle/>
        <a:p>
          <a:r>
            <a:rPr lang="en-US">
              <a:latin typeface="Calibri" panose="020F0502020204030204" pitchFamily="34" charset="0"/>
              <a:cs typeface="Calibri" panose="020F0502020204030204" pitchFamily="34" charset="0"/>
            </a:rPr>
            <a:t>20-August</a:t>
          </a:r>
          <a:endParaRPr lang="en-US" dirty="0">
            <a:latin typeface="Calibri" panose="020F0502020204030204" pitchFamily="34" charset="0"/>
            <a:cs typeface="Calibri" panose="020F0502020204030204" pitchFamily="34" charset="0"/>
          </a:endParaRPr>
        </a:p>
      </dgm:t>
    </dgm:pt>
    <dgm:pt modelId="{2C991586-FA42-4186-8A5F-63549C0E052B}" type="parTrans" cxnId="{0512A939-7832-4CB9-96A5-FE825C2CEB2A}">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2FB6B77C-6469-4E9D-A387-02E0E58EAC6E}" type="sibTrans" cxnId="{0512A939-7832-4CB9-96A5-FE825C2CEB2A}">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F75DF47A-DDFD-4AA2-ADBF-A4EC7F645123}">
      <dgm:prSet phldrT="[Text]"/>
      <dgm:spPr/>
      <dgm:t>
        <a:bodyPr anchor="ctr" anchorCtr="0"/>
        <a:lstStyle/>
        <a:p>
          <a:r>
            <a:rPr lang="en-US">
              <a:latin typeface="Calibri" panose="020F0502020204030204" pitchFamily="34" charset="0"/>
              <a:cs typeface="Calibri" panose="020F0502020204030204" pitchFamily="34" charset="0"/>
            </a:rPr>
            <a:t>Review and approve by BCN faculty</a:t>
          </a:r>
          <a:endParaRPr lang="en-US" dirty="0">
            <a:latin typeface="Calibri" panose="020F0502020204030204" pitchFamily="34" charset="0"/>
            <a:cs typeface="Calibri" panose="020F0502020204030204" pitchFamily="34" charset="0"/>
          </a:endParaRPr>
        </a:p>
      </dgm:t>
    </dgm:pt>
    <dgm:pt modelId="{12DE1DDB-16FB-49C9-BA6E-71ED80E650EB}" type="parTrans" cxnId="{0941E4E7-8EC1-4340-98A7-E6903A335A07}">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BB79DCD2-9097-47DF-81F0-2A5A7F7A6664}" type="sibTrans" cxnId="{0941E4E7-8EC1-4340-98A7-E6903A335A07}">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7E62E924-3EFB-459C-ACAC-53E52C22D7DE}">
      <dgm:prSet phldrT="[Text]"/>
      <dgm:spPr/>
      <dgm:t>
        <a:bodyPr/>
        <a:lstStyle/>
        <a:p>
          <a:r>
            <a:rPr lang="en-US">
              <a:latin typeface="Calibri" panose="020F0502020204030204" pitchFamily="34" charset="0"/>
              <a:cs typeface="Calibri" panose="020F0502020204030204" pitchFamily="34" charset="0"/>
            </a:rPr>
            <a:t>Current academic year</a:t>
          </a:r>
          <a:endParaRPr lang="en-US" dirty="0">
            <a:latin typeface="Calibri" panose="020F0502020204030204" pitchFamily="34" charset="0"/>
            <a:cs typeface="Calibri" panose="020F0502020204030204" pitchFamily="34" charset="0"/>
          </a:endParaRPr>
        </a:p>
      </dgm:t>
    </dgm:pt>
    <dgm:pt modelId="{099D1C22-FA1E-4B7E-86A4-AD3CFA42C5F1}" type="parTrans" cxnId="{D939826A-3582-4E8A-AC14-A3031EA15FB7}">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CC09F6F1-3203-49B4-96D3-C42CF57B7B4B}" type="sibTrans" cxnId="{D939826A-3582-4E8A-AC14-A3031EA15FB7}">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7127AE9B-8C3C-4E9F-B6E5-BCFC24D081ED}">
      <dgm:prSet phldrT="[Text]"/>
      <dgm:spPr/>
      <dgm:t>
        <a:bodyPr anchor="ctr" anchorCtr="0"/>
        <a:lstStyle/>
        <a:p>
          <a:r>
            <a:rPr lang="en-US">
              <a:latin typeface="Calibri" panose="020F0502020204030204" pitchFamily="34" charset="0"/>
              <a:cs typeface="Calibri" panose="020F0502020204030204" pitchFamily="34" charset="0"/>
            </a:rPr>
            <a:t>Implement changes (minor)</a:t>
          </a:r>
          <a:endParaRPr lang="en-US" dirty="0">
            <a:latin typeface="Calibri" panose="020F0502020204030204" pitchFamily="34" charset="0"/>
            <a:cs typeface="Calibri" panose="020F0502020204030204" pitchFamily="34" charset="0"/>
          </a:endParaRPr>
        </a:p>
      </dgm:t>
    </dgm:pt>
    <dgm:pt modelId="{EEB29326-95E7-44D6-B45F-8A6AA93B5F87}" type="parTrans" cxnId="{6AE33856-57B3-4BE4-8CB7-37A92C014D19}">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3AE8FF7D-F301-4823-BB2A-1540AE4CC017}" type="sibTrans" cxnId="{6AE33856-57B3-4BE4-8CB7-37A92C014D19}">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4C90FD9D-B99E-403C-8E42-C00DDE174983}">
      <dgm:prSet phldrT="[Text]"/>
      <dgm:spPr/>
      <dgm:t>
        <a:bodyPr/>
        <a:lstStyle/>
        <a:p>
          <a:r>
            <a:rPr lang="en-US">
              <a:latin typeface="Calibri" panose="020F0502020204030204" pitchFamily="34" charset="0"/>
              <a:cs typeface="Calibri" panose="020F0502020204030204" pitchFamily="34" charset="0"/>
            </a:rPr>
            <a:t>Next academic year</a:t>
          </a:r>
          <a:endParaRPr lang="en-US" dirty="0">
            <a:latin typeface="Calibri" panose="020F0502020204030204" pitchFamily="34" charset="0"/>
            <a:cs typeface="Calibri" panose="020F0502020204030204" pitchFamily="34" charset="0"/>
          </a:endParaRPr>
        </a:p>
      </dgm:t>
    </dgm:pt>
    <dgm:pt modelId="{8909C80C-F01A-4798-8357-B39407BC8F83}" type="parTrans" cxnId="{E530BFBC-1082-4E75-B575-4DB6A8F6641E}">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F90DEC73-D77D-489B-B31E-0184DBEE19B0}" type="sibTrans" cxnId="{E530BFBC-1082-4E75-B575-4DB6A8F6641E}">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66C6FEC7-EA19-488D-82CC-B37B9CCAE0FB}">
      <dgm:prSet phldrT="[Text]"/>
      <dgm:spPr/>
      <dgm:t>
        <a:bodyPr anchor="ctr" anchorCtr="0"/>
        <a:lstStyle/>
        <a:p>
          <a:r>
            <a:rPr lang="en-US" dirty="0">
              <a:latin typeface="Calibri" panose="020F0502020204030204" pitchFamily="34" charset="0"/>
              <a:cs typeface="Calibri" panose="020F0502020204030204" pitchFamily="34" charset="0"/>
            </a:rPr>
            <a:t>Implement changes (major)</a:t>
          </a:r>
        </a:p>
      </dgm:t>
    </dgm:pt>
    <dgm:pt modelId="{8DDA6080-7580-4B2E-A1F4-803E563E7393}" type="parTrans" cxnId="{77AB499A-2930-4F00-98A0-5A10D4E8F343}">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0FC2B4A8-BFE0-45BB-9079-F20DDE68D6A7}" type="sibTrans" cxnId="{77AB499A-2930-4F00-98A0-5A10D4E8F343}">
      <dgm:prSet/>
      <dgm:spPr/>
      <dgm:t>
        <a:bodyPr/>
        <a:lstStyle/>
        <a:p>
          <a:endParaRPr lang="en-US">
            <a:solidFill>
              <a:srgbClr val="25347A"/>
            </a:solidFill>
            <a:latin typeface="Calibri" panose="020F0502020204030204" pitchFamily="34" charset="0"/>
            <a:cs typeface="Calibri" panose="020F0502020204030204" pitchFamily="34" charset="0"/>
          </a:endParaRPr>
        </a:p>
      </dgm:t>
    </dgm:pt>
    <dgm:pt modelId="{3A82084A-F3E6-4239-9A77-2524FD8BF279}" type="pres">
      <dgm:prSet presAssocID="{AB53FF81-1562-46E9-8E2C-E7B6538ECF28}" presName="Name0" presStyleCnt="0">
        <dgm:presLayoutVars>
          <dgm:dir/>
          <dgm:animLvl val="lvl"/>
          <dgm:resizeHandles/>
        </dgm:presLayoutVars>
      </dgm:prSet>
      <dgm:spPr/>
      <dgm:t>
        <a:bodyPr/>
        <a:lstStyle/>
        <a:p>
          <a:endParaRPr lang="en-US"/>
        </a:p>
      </dgm:t>
    </dgm:pt>
    <dgm:pt modelId="{2D7CC5A7-E9BB-4583-93A9-AA5A5E6DEC26}" type="pres">
      <dgm:prSet presAssocID="{CBBFE3B9-8D94-46D3-9488-D355E601327D}" presName="linNode" presStyleCnt="0"/>
      <dgm:spPr/>
    </dgm:pt>
    <dgm:pt modelId="{61AFEE16-E2CE-4A62-A748-F990628EB39F}" type="pres">
      <dgm:prSet presAssocID="{CBBFE3B9-8D94-46D3-9488-D355E601327D}" presName="parentShp" presStyleLbl="node1" presStyleIdx="0" presStyleCnt="6" custLinFactNeighborX="-787" custLinFactNeighborY="-4143">
        <dgm:presLayoutVars>
          <dgm:bulletEnabled val="1"/>
        </dgm:presLayoutVars>
      </dgm:prSet>
      <dgm:spPr/>
      <dgm:t>
        <a:bodyPr/>
        <a:lstStyle/>
        <a:p>
          <a:endParaRPr lang="en-US"/>
        </a:p>
      </dgm:t>
    </dgm:pt>
    <dgm:pt modelId="{81DA03D3-93EC-4050-AFED-0B8DFB17A6DF}" type="pres">
      <dgm:prSet presAssocID="{CBBFE3B9-8D94-46D3-9488-D355E601327D}" presName="childShp" presStyleLbl="bgAccFollowNode1" presStyleIdx="0" presStyleCnt="6">
        <dgm:presLayoutVars>
          <dgm:bulletEnabled val="1"/>
        </dgm:presLayoutVars>
      </dgm:prSet>
      <dgm:spPr/>
      <dgm:t>
        <a:bodyPr/>
        <a:lstStyle/>
        <a:p>
          <a:endParaRPr lang="en-US"/>
        </a:p>
      </dgm:t>
    </dgm:pt>
    <dgm:pt modelId="{9C31193D-D4D4-4389-8354-7FD71379FB3E}" type="pres">
      <dgm:prSet presAssocID="{D79BE597-2181-4A19-AA2D-E103B0B2B95F}" presName="spacing" presStyleCnt="0"/>
      <dgm:spPr/>
    </dgm:pt>
    <dgm:pt modelId="{F861932E-DC53-4CD9-9ECF-02598B6EA119}" type="pres">
      <dgm:prSet presAssocID="{313D261C-5302-4D64-97B8-3324D80BE1F9}" presName="linNode" presStyleCnt="0"/>
      <dgm:spPr/>
    </dgm:pt>
    <dgm:pt modelId="{85922A17-94FD-4F98-A2EE-3920F8F01D09}" type="pres">
      <dgm:prSet presAssocID="{313D261C-5302-4D64-97B8-3324D80BE1F9}" presName="parentShp" presStyleLbl="node1" presStyleIdx="1" presStyleCnt="6">
        <dgm:presLayoutVars>
          <dgm:bulletEnabled val="1"/>
        </dgm:presLayoutVars>
      </dgm:prSet>
      <dgm:spPr/>
      <dgm:t>
        <a:bodyPr/>
        <a:lstStyle/>
        <a:p>
          <a:endParaRPr lang="en-US"/>
        </a:p>
      </dgm:t>
    </dgm:pt>
    <dgm:pt modelId="{62001FC3-3B6C-4BF0-BE9E-33657AE1A610}" type="pres">
      <dgm:prSet presAssocID="{313D261C-5302-4D64-97B8-3324D80BE1F9}" presName="childShp" presStyleLbl="bgAccFollowNode1" presStyleIdx="1" presStyleCnt="6">
        <dgm:presLayoutVars>
          <dgm:bulletEnabled val="1"/>
        </dgm:presLayoutVars>
      </dgm:prSet>
      <dgm:spPr/>
      <dgm:t>
        <a:bodyPr/>
        <a:lstStyle/>
        <a:p>
          <a:endParaRPr lang="en-US"/>
        </a:p>
      </dgm:t>
    </dgm:pt>
    <dgm:pt modelId="{B623D210-038C-44CF-9015-3C40F7DE5A50}" type="pres">
      <dgm:prSet presAssocID="{EE67D346-BC98-4C7D-8103-284EE06690E5}" presName="spacing" presStyleCnt="0"/>
      <dgm:spPr/>
    </dgm:pt>
    <dgm:pt modelId="{F2345BB5-99E8-4760-8A63-8444DC5B998C}" type="pres">
      <dgm:prSet presAssocID="{B174362B-F491-4A68-AABA-E63A62D4DA52}" presName="linNode" presStyleCnt="0"/>
      <dgm:spPr/>
    </dgm:pt>
    <dgm:pt modelId="{8B418085-4AEF-47F1-A294-BE7C167B30D0}" type="pres">
      <dgm:prSet presAssocID="{B174362B-F491-4A68-AABA-E63A62D4DA52}" presName="parentShp" presStyleLbl="node1" presStyleIdx="2" presStyleCnt="6">
        <dgm:presLayoutVars>
          <dgm:bulletEnabled val="1"/>
        </dgm:presLayoutVars>
      </dgm:prSet>
      <dgm:spPr/>
      <dgm:t>
        <a:bodyPr/>
        <a:lstStyle/>
        <a:p>
          <a:endParaRPr lang="en-US"/>
        </a:p>
      </dgm:t>
    </dgm:pt>
    <dgm:pt modelId="{09043D97-BC11-4BD1-9ED4-4505582EF062}" type="pres">
      <dgm:prSet presAssocID="{B174362B-F491-4A68-AABA-E63A62D4DA52}" presName="childShp" presStyleLbl="bgAccFollowNode1" presStyleIdx="2" presStyleCnt="6">
        <dgm:presLayoutVars>
          <dgm:bulletEnabled val="1"/>
        </dgm:presLayoutVars>
      </dgm:prSet>
      <dgm:spPr/>
      <dgm:t>
        <a:bodyPr/>
        <a:lstStyle/>
        <a:p>
          <a:endParaRPr lang="en-US"/>
        </a:p>
      </dgm:t>
    </dgm:pt>
    <dgm:pt modelId="{D0E26EE2-C5F1-4CC5-900B-3453D7081B2E}" type="pres">
      <dgm:prSet presAssocID="{91BE3C8E-FF20-4EE9-A33D-28D99B0BC1C2}" presName="spacing" presStyleCnt="0"/>
      <dgm:spPr/>
    </dgm:pt>
    <dgm:pt modelId="{CF5E6FFC-77F7-4A11-89ED-7DFA6AE8F438}" type="pres">
      <dgm:prSet presAssocID="{77DD5230-6179-4ADF-B718-442CD62CE9EC}" presName="linNode" presStyleCnt="0"/>
      <dgm:spPr/>
    </dgm:pt>
    <dgm:pt modelId="{0D87DEA3-72FC-4D4E-BD22-C454F1093F77}" type="pres">
      <dgm:prSet presAssocID="{77DD5230-6179-4ADF-B718-442CD62CE9EC}" presName="parentShp" presStyleLbl="node1" presStyleIdx="3" presStyleCnt="6">
        <dgm:presLayoutVars>
          <dgm:bulletEnabled val="1"/>
        </dgm:presLayoutVars>
      </dgm:prSet>
      <dgm:spPr/>
      <dgm:t>
        <a:bodyPr/>
        <a:lstStyle/>
        <a:p>
          <a:endParaRPr lang="en-US"/>
        </a:p>
      </dgm:t>
    </dgm:pt>
    <dgm:pt modelId="{F0D43EC5-71BE-4A66-A9D4-D4E52CED7662}" type="pres">
      <dgm:prSet presAssocID="{77DD5230-6179-4ADF-B718-442CD62CE9EC}" presName="childShp" presStyleLbl="bgAccFollowNode1" presStyleIdx="3" presStyleCnt="6">
        <dgm:presLayoutVars>
          <dgm:bulletEnabled val="1"/>
        </dgm:presLayoutVars>
      </dgm:prSet>
      <dgm:spPr/>
      <dgm:t>
        <a:bodyPr/>
        <a:lstStyle/>
        <a:p>
          <a:endParaRPr lang="en-US"/>
        </a:p>
      </dgm:t>
    </dgm:pt>
    <dgm:pt modelId="{7708B965-F7F9-4F0A-A7CF-D36FE3053A49}" type="pres">
      <dgm:prSet presAssocID="{2FB6B77C-6469-4E9D-A387-02E0E58EAC6E}" presName="spacing" presStyleCnt="0"/>
      <dgm:spPr/>
    </dgm:pt>
    <dgm:pt modelId="{9E7C6D63-B02D-4246-BF3C-EF3F8CC0B85F}" type="pres">
      <dgm:prSet presAssocID="{7E62E924-3EFB-459C-ACAC-53E52C22D7DE}" presName="linNode" presStyleCnt="0"/>
      <dgm:spPr/>
    </dgm:pt>
    <dgm:pt modelId="{D5BF877B-5A4E-4006-A27C-C16FEE920331}" type="pres">
      <dgm:prSet presAssocID="{7E62E924-3EFB-459C-ACAC-53E52C22D7DE}" presName="parentShp" presStyleLbl="node1" presStyleIdx="4" presStyleCnt="6">
        <dgm:presLayoutVars>
          <dgm:bulletEnabled val="1"/>
        </dgm:presLayoutVars>
      </dgm:prSet>
      <dgm:spPr/>
      <dgm:t>
        <a:bodyPr/>
        <a:lstStyle/>
        <a:p>
          <a:endParaRPr lang="en-US"/>
        </a:p>
      </dgm:t>
    </dgm:pt>
    <dgm:pt modelId="{EA8E538A-783E-4F43-ACFF-9C3627CB9AC2}" type="pres">
      <dgm:prSet presAssocID="{7E62E924-3EFB-459C-ACAC-53E52C22D7DE}" presName="childShp" presStyleLbl="bgAccFollowNode1" presStyleIdx="4" presStyleCnt="6">
        <dgm:presLayoutVars>
          <dgm:bulletEnabled val="1"/>
        </dgm:presLayoutVars>
      </dgm:prSet>
      <dgm:spPr/>
      <dgm:t>
        <a:bodyPr/>
        <a:lstStyle/>
        <a:p>
          <a:endParaRPr lang="en-US"/>
        </a:p>
      </dgm:t>
    </dgm:pt>
    <dgm:pt modelId="{9E67A8F2-FF58-4A33-A077-4DB2A73172C8}" type="pres">
      <dgm:prSet presAssocID="{CC09F6F1-3203-49B4-96D3-C42CF57B7B4B}" presName="spacing" presStyleCnt="0"/>
      <dgm:spPr/>
    </dgm:pt>
    <dgm:pt modelId="{28EB81B2-568D-4004-ACA3-A265FB286986}" type="pres">
      <dgm:prSet presAssocID="{4C90FD9D-B99E-403C-8E42-C00DDE174983}" presName="linNode" presStyleCnt="0"/>
      <dgm:spPr/>
    </dgm:pt>
    <dgm:pt modelId="{2A81B120-016A-44D3-BE70-9745F2C9CF91}" type="pres">
      <dgm:prSet presAssocID="{4C90FD9D-B99E-403C-8E42-C00DDE174983}" presName="parentShp" presStyleLbl="node1" presStyleIdx="5" presStyleCnt="6">
        <dgm:presLayoutVars>
          <dgm:bulletEnabled val="1"/>
        </dgm:presLayoutVars>
      </dgm:prSet>
      <dgm:spPr/>
      <dgm:t>
        <a:bodyPr/>
        <a:lstStyle/>
        <a:p>
          <a:endParaRPr lang="en-US"/>
        </a:p>
      </dgm:t>
    </dgm:pt>
    <dgm:pt modelId="{D63A7BBB-A307-484C-B778-D72C17E1672D}" type="pres">
      <dgm:prSet presAssocID="{4C90FD9D-B99E-403C-8E42-C00DDE174983}" presName="childShp" presStyleLbl="bgAccFollowNode1" presStyleIdx="5" presStyleCnt="6">
        <dgm:presLayoutVars>
          <dgm:bulletEnabled val="1"/>
        </dgm:presLayoutVars>
      </dgm:prSet>
      <dgm:spPr/>
      <dgm:t>
        <a:bodyPr/>
        <a:lstStyle/>
        <a:p>
          <a:endParaRPr lang="en-US"/>
        </a:p>
      </dgm:t>
    </dgm:pt>
  </dgm:ptLst>
  <dgm:cxnLst>
    <dgm:cxn modelId="{96F1DC70-8FA9-48AE-B3BD-82003C9EC3BC}" type="presOf" srcId="{66C6FEC7-EA19-488D-82CC-B37B9CCAE0FB}" destId="{D63A7BBB-A307-484C-B778-D72C17E1672D}" srcOrd="0" destOrd="0" presId="urn:microsoft.com/office/officeart/2005/8/layout/vList6"/>
    <dgm:cxn modelId="{6AE33856-57B3-4BE4-8CB7-37A92C014D19}" srcId="{7E62E924-3EFB-459C-ACAC-53E52C22D7DE}" destId="{7127AE9B-8C3C-4E9F-B6E5-BCFC24D081ED}" srcOrd="0" destOrd="0" parTransId="{EEB29326-95E7-44D6-B45F-8A6AA93B5F87}" sibTransId="{3AE8FF7D-F301-4823-BB2A-1540AE4CC017}"/>
    <dgm:cxn modelId="{E530BFBC-1082-4E75-B575-4DB6A8F6641E}" srcId="{AB53FF81-1562-46E9-8E2C-E7B6538ECF28}" destId="{4C90FD9D-B99E-403C-8E42-C00DDE174983}" srcOrd="5" destOrd="0" parTransId="{8909C80C-F01A-4798-8357-B39407BC8F83}" sibTransId="{F90DEC73-D77D-489B-B31E-0184DBEE19B0}"/>
    <dgm:cxn modelId="{09F5E9F9-8E33-44E6-8D53-3E70E88205E9}" type="presOf" srcId="{B8EE4063-8AD7-4CE5-8B1C-567C7CD3E9F6}" destId="{62001FC3-3B6C-4BF0-BE9E-33657AE1A610}" srcOrd="0" destOrd="0" presId="urn:microsoft.com/office/officeart/2005/8/layout/vList6"/>
    <dgm:cxn modelId="{0941E4E7-8EC1-4340-98A7-E6903A335A07}" srcId="{77DD5230-6179-4ADF-B718-442CD62CE9EC}" destId="{F75DF47A-DDFD-4AA2-ADBF-A4EC7F645123}" srcOrd="0" destOrd="0" parTransId="{12DE1DDB-16FB-49C9-BA6E-71ED80E650EB}" sibTransId="{BB79DCD2-9097-47DF-81F0-2A5A7F7A6664}"/>
    <dgm:cxn modelId="{DFE07F2E-967B-4FB6-B890-51EA07B71E27}" srcId="{AB53FF81-1562-46E9-8E2C-E7B6538ECF28}" destId="{CBBFE3B9-8D94-46D3-9488-D355E601327D}" srcOrd="0" destOrd="0" parTransId="{1D5BFE60-B514-490B-9EC8-2BCC1E3E6BEE}" sibTransId="{D79BE597-2181-4A19-AA2D-E103B0B2B95F}"/>
    <dgm:cxn modelId="{35F23E93-BF73-4D38-B226-E275183A36C0}" type="presOf" srcId="{AB53FF81-1562-46E9-8E2C-E7B6538ECF28}" destId="{3A82084A-F3E6-4239-9A77-2524FD8BF279}" srcOrd="0" destOrd="0" presId="urn:microsoft.com/office/officeart/2005/8/layout/vList6"/>
    <dgm:cxn modelId="{A3465B6E-BEBC-417A-9C9C-4E1674BF8EB2}" srcId="{313D261C-5302-4D64-97B8-3324D80BE1F9}" destId="{B8EE4063-8AD7-4CE5-8B1C-567C7CD3E9F6}" srcOrd="0" destOrd="0" parTransId="{508F329D-FCF4-4698-BEC9-2F602A53ED39}" sibTransId="{80EE9274-5095-405A-9BF8-3C953E38D6E7}"/>
    <dgm:cxn modelId="{951F9160-B964-406C-88E2-16694E2C75C2}" type="presOf" srcId="{77DD5230-6179-4ADF-B718-442CD62CE9EC}" destId="{0D87DEA3-72FC-4D4E-BD22-C454F1093F77}" srcOrd="0" destOrd="0" presId="urn:microsoft.com/office/officeart/2005/8/layout/vList6"/>
    <dgm:cxn modelId="{A0EEC139-CEA0-46DF-9235-5632EC8DC5FC}" type="presOf" srcId="{313D261C-5302-4D64-97B8-3324D80BE1F9}" destId="{85922A17-94FD-4F98-A2EE-3920F8F01D09}" srcOrd="0" destOrd="0" presId="urn:microsoft.com/office/officeart/2005/8/layout/vList6"/>
    <dgm:cxn modelId="{04CCDBAE-BBE5-45A1-9A2F-A37B304D1E48}" srcId="{B174362B-F491-4A68-AABA-E63A62D4DA52}" destId="{0C731461-EB66-472B-BA87-57F5E4B04978}" srcOrd="0" destOrd="0" parTransId="{94C54858-96F3-4958-AAAE-3CA36F99ABBD}" sibTransId="{7D276CEE-F0E0-41C4-8207-E799517566D0}"/>
    <dgm:cxn modelId="{75C1C8F6-B171-4642-AB75-6B2DF3BD2EC7}" type="presOf" srcId="{B174362B-F491-4A68-AABA-E63A62D4DA52}" destId="{8B418085-4AEF-47F1-A294-BE7C167B30D0}" srcOrd="0" destOrd="0" presId="urn:microsoft.com/office/officeart/2005/8/layout/vList6"/>
    <dgm:cxn modelId="{30978B29-06D4-4FBB-AE05-C39D9D93786A}" srcId="{AB53FF81-1562-46E9-8E2C-E7B6538ECF28}" destId="{B174362B-F491-4A68-AABA-E63A62D4DA52}" srcOrd="2" destOrd="0" parTransId="{DA479D12-AE42-4559-840B-21A2F1FEBDB4}" sibTransId="{91BE3C8E-FF20-4EE9-A33D-28D99B0BC1C2}"/>
    <dgm:cxn modelId="{E6E468B9-83EE-439B-8B68-0714A289603F}" type="presOf" srcId="{4C90FD9D-B99E-403C-8E42-C00DDE174983}" destId="{2A81B120-016A-44D3-BE70-9745F2C9CF91}" srcOrd="0" destOrd="0" presId="urn:microsoft.com/office/officeart/2005/8/layout/vList6"/>
    <dgm:cxn modelId="{9CDEC2A0-6CF0-49BE-BFF8-99D2071FF8CF}" type="presOf" srcId="{CBBFE3B9-8D94-46D3-9488-D355E601327D}" destId="{61AFEE16-E2CE-4A62-A748-F990628EB39F}" srcOrd="0" destOrd="0" presId="urn:microsoft.com/office/officeart/2005/8/layout/vList6"/>
    <dgm:cxn modelId="{257ED150-0B0F-4945-B094-2E7047699AA8}" type="presOf" srcId="{0C731461-EB66-472B-BA87-57F5E4B04978}" destId="{09043D97-BC11-4BD1-9ED4-4505582EF062}" srcOrd="0" destOrd="0" presId="urn:microsoft.com/office/officeart/2005/8/layout/vList6"/>
    <dgm:cxn modelId="{BEAA0EF1-6E33-488F-8E8A-2188E20090FC}" srcId="{AB53FF81-1562-46E9-8E2C-E7B6538ECF28}" destId="{313D261C-5302-4D64-97B8-3324D80BE1F9}" srcOrd="1" destOrd="0" parTransId="{6260A3EC-7B73-418E-9337-83A321FA2D9B}" sibTransId="{EE67D346-BC98-4C7D-8103-284EE06690E5}"/>
    <dgm:cxn modelId="{3163FADB-9D1D-49D5-A222-D3B701D5C5BC}" type="presOf" srcId="{7127AE9B-8C3C-4E9F-B6E5-BCFC24D081ED}" destId="{EA8E538A-783E-4F43-ACFF-9C3627CB9AC2}" srcOrd="0" destOrd="0" presId="urn:microsoft.com/office/officeart/2005/8/layout/vList6"/>
    <dgm:cxn modelId="{D939826A-3582-4E8A-AC14-A3031EA15FB7}" srcId="{AB53FF81-1562-46E9-8E2C-E7B6538ECF28}" destId="{7E62E924-3EFB-459C-ACAC-53E52C22D7DE}" srcOrd="4" destOrd="0" parTransId="{099D1C22-FA1E-4B7E-86A4-AD3CFA42C5F1}" sibTransId="{CC09F6F1-3203-49B4-96D3-C42CF57B7B4B}"/>
    <dgm:cxn modelId="{75931F13-0D74-4978-B674-2FE991D5A0C8}" type="presOf" srcId="{F75DF47A-DDFD-4AA2-ADBF-A4EC7F645123}" destId="{F0D43EC5-71BE-4A66-A9D4-D4E52CED7662}" srcOrd="0" destOrd="0" presId="urn:microsoft.com/office/officeart/2005/8/layout/vList6"/>
    <dgm:cxn modelId="{B1C3C26B-3263-4C3E-95C8-EA7212CAC36A}" type="presOf" srcId="{7E62E924-3EFB-459C-ACAC-53E52C22D7DE}" destId="{D5BF877B-5A4E-4006-A27C-C16FEE920331}" srcOrd="0" destOrd="0" presId="urn:microsoft.com/office/officeart/2005/8/layout/vList6"/>
    <dgm:cxn modelId="{0512A939-7832-4CB9-96A5-FE825C2CEB2A}" srcId="{AB53FF81-1562-46E9-8E2C-E7B6538ECF28}" destId="{77DD5230-6179-4ADF-B718-442CD62CE9EC}" srcOrd="3" destOrd="0" parTransId="{2C991586-FA42-4186-8A5F-63549C0E052B}" sibTransId="{2FB6B77C-6469-4E9D-A387-02E0E58EAC6E}"/>
    <dgm:cxn modelId="{024F12DF-E8F0-467F-9B8D-3A5CF4022659}" type="presOf" srcId="{713521C0-58DC-4F56-B8C2-BB83033BBAA6}" destId="{81DA03D3-93EC-4050-AFED-0B8DFB17A6DF}" srcOrd="0" destOrd="0" presId="urn:microsoft.com/office/officeart/2005/8/layout/vList6"/>
    <dgm:cxn modelId="{5E1C5A44-F4F8-4F18-A34A-321484FB64C0}" srcId="{CBBFE3B9-8D94-46D3-9488-D355E601327D}" destId="{713521C0-58DC-4F56-B8C2-BB83033BBAA6}" srcOrd="0" destOrd="0" parTransId="{8408F894-CDCC-4019-B70E-CA5EEAB1226A}" sibTransId="{D65AC74E-BF3B-4FF9-9935-2A007290B594}"/>
    <dgm:cxn modelId="{77AB499A-2930-4F00-98A0-5A10D4E8F343}" srcId="{4C90FD9D-B99E-403C-8E42-C00DDE174983}" destId="{66C6FEC7-EA19-488D-82CC-B37B9CCAE0FB}" srcOrd="0" destOrd="0" parTransId="{8DDA6080-7580-4B2E-A1F4-803E563E7393}" sibTransId="{0FC2B4A8-BFE0-45BB-9079-F20DDE68D6A7}"/>
    <dgm:cxn modelId="{00798DB1-BE48-4609-A305-2B6FDC7650F1}" type="presParOf" srcId="{3A82084A-F3E6-4239-9A77-2524FD8BF279}" destId="{2D7CC5A7-E9BB-4583-93A9-AA5A5E6DEC26}" srcOrd="0" destOrd="0" presId="urn:microsoft.com/office/officeart/2005/8/layout/vList6"/>
    <dgm:cxn modelId="{F7A4C0D1-BFC7-497A-B569-BC36D47361C9}" type="presParOf" srcId="{2D7CC5A7-E9BB-4583-93A9-AA5A5E6DEC26}" destId="{61AFEE16-E2CE-4A62-A748-F990628EB39F}" srcOrd="0" destOrd="0" presId="urn:microsoft.com/office/officeart/2005/8/layout/vList6"/>
    <dgm:cxn modelId="{CE562806-2E54-4FC2-BBAE-0D8DBE9D47EB}" type="presParOf" srcId="{2D7CC5A7-E9BB-4583-93A9-AA5A5E6DEC26}" destId="{81DA03D3-93EC-4050-AFED-0B8DFB17A6DF}" srcOrd="1" destOrd="0" presId="urn:microsoft.com/office/officeart/2005/8/layout/vList6"/>
    <dgm:cxn modelId="{ACB098E5-F7BF-4ECA-922D-50744FC79191}" type="presParOf" srcId="{3A82084A-F3E6-4239-9A77-2524FD8BF279}" destId="{9C31193D-D4D4-4389-8354-7FD71379FB3E}" srcOrd="1" destOrd="0" presId="urn:microsoft.com/office/officeart/2005/8/layout/vList6"/>
    <dgm:cxn modelId="{06E130E6-0150-415A-8872-AD8A7A3AC20D}" type="presParOf" srcId="{3A82084A-F3E6-4239-9A77-2524FD8BF279}" destId="{F861932E-DC53-4CD9-9ECF-02598B6EA119}" srcOrd="2" destOrd="0" presId="urn:microsoft.com/office/officeart/2005/8/layout/vList6"/>
    <dgm:cxn modelId="{E3CFDA7E-71D8-46CC-ABFC-11551548997C}" type="presParOf" srcId="{F861932E-DC53-4CD9-9ECF-02598B6EA119}" destId="{85922A17-94FD-4F98-A2EE-3920F8F01D09}" srcOrd="0" destOrd="0" presId="urn:microsoft.com/office/officeart/2005/8/layout/vList6"/>
    <dgm:cxn modelId="{55D13925-F4AD-4EDB-80D3-30C366236990}" type="presParOf" srcId="{F861932E-DC53-4CD9-9ECF-02598B6EA119}" destId="{62001FC3-3B6C-4BF0-BE9E-33657AE1A610}" srcOrd="1" destOrd="0" presId="urn:microsoft.com/office/officeart/2005/8/layout/vList6"/>
    <dgm:cxn modelId="{CD91532B-C2F7-412B-9A9D-38325B7E3D35}" type="presParOf" srcId="{3A82084A-F3E6-4239-9A77-2524FD8BF279}" destId="{B623D210-038C-44CF-9015-3C40F7DE5A50}" srcOrd="3" destOrd="0" presId="urn:microsoft.com/office/officeart/2005/8/layout/vList6"/>
    <dgm:cxn modelId="{C07D303C-FCDE-44D0-BC86-0BF03AC08237}" type="presParOf" srcId="{3A82084A-F3E6-4239-9A77-2524FD8BF279}" destId="{F2345BB5-99E8-4760-8A63-8444DC5B998C}" srcOrd="4" destOrd="0" presId="urn:microsoft.com/office/officeart/2005/8/layout/vList6"/>
    <dgm:cxn modelId="{417D98A0-600D-4D10-8CE6-4818C46E37B5}" type="presParOf" srcId="{F2345BB5-99E8-4760-8A63-8444DC5B998C}" destId="{8B418085-4AEF-47F1-A294-BE7C167B30D0}" srcOrd="0" destOrd="0" presId="urn:microsoft.com/office/officeart/2005/8/layout/vList6"/>
    <dgm:cxn modelId="{0CE3ECE4-1139-473E-A6FE-B3E25444D08D}" type="presParOf" srcId="{F2345BB5-99E8-4760-8A63-8444DC5B998C}" destId="{09043D97-BC11-4BD1-9ED4-4505582EF062}" srcOrd="1" destOrd="0" presId="urn:microsoft.com/office/officeart/2005/8/layout/vList6"/>
    <dgm:cxn modelId="{34551A31-B5D5-41F9-8B7A-4F5F4ED385E7}" type="presParOf" srcId="{3A82084A-F3E6-4239-9A77-2524FD8BF279}" destId="{D0E26EE2-C5F1-4CC5-900B-3453D7081B2E}" srcOrd="5" destOrd="0" presId="urn:microsoft.com/office/officeart/2005/8/layout/vList6"/>
    <dgm:cxn modelId="{3AD864BE-3BC8-4372-BC67-F87A7AF66962}" type="presParOf" srcId="{3A82084A-F3E6-4239-9A77-2524FD8BF279}" destId="{CF5E6FFC-77F7-4A11-89ED-7DFA6AE8F438}" srcOrd="6" destOrd="0" presId="urn:microsoft.com/office/officeart/2005/8/layout/vList6"/>
    <dgm:cxn modelId="{9EF13B6F-DCC7-4590-8C4C-BC5F7560DE31}" type="presParOf" srcId="{CF5E6FFC-77F7-4A11-89ED-7DFA6AE8F438}" destId="{0D87DEA3-72FC-4D4E-BD22-C454F1093F77}" srcOrd="0" destOrd="0" presId="urn:microsoft.com/office/officeart/2005/8/layout/vList6"/>
    <dgm:cxn modelId="{578871E5-EA52-420C-A629-79B733D38B42}" type="presParOf" srcId="{CF5E6FFC-77F7-4A11-89ED-7DFA6AE8F438}" destId="{F0D43EC5-71BE-4A66-A9D4-D4E52CED7662}" srcOrd="1" destOrd="0" presId="urn:microsoft.com/office/officeart/2005/8/layout/vList6"/>
    <dgm:cxn modelId="{EEDAD57C-F503-428D-B8AC-00116332FC7F}" type="presParOf" srcId="{3A82084A-F3E6-4239-9A77-2524FD8BF279}" destId="{7708B965-F7F9-4F0A-A7CF-D36FE3053A49}" srcOrd="7" destOrd="0" presId="urn:microsoft.com/office/officeart/2005/8/layout/vList6"/>
    <dgm:cxn modelId="{E5B4BBE7-4CF3-4384-81AD-F5BE242809E0}" type="presParOf" srcId="{3A82084A-F3E6-4239-9A77-2524FD8BF279}" destId="{9E7C6D63-B02D-4246-BF3C-EF3F8CC0B85F}" srcOrd="8" destOrd="0" presId="urn:microsoft.com/office/officeart/2005/8/layout/vList6"/>
    <dgm:cxn modelId="{C0947BA4-62A1-41EC-AB0D-BDFF34BDE193}" type="presParOf" srcId="{9E7C6D63-B02D-4246-BF3C-EF3F8CC0B85F}" destId="{D5BF877B-5A4E-4006-A27C-C16FEE920331}" srcOrd="0" destOrd="0" presId="urn:microsoft.com/office/officeart/2005/8/layout/vList6"/>
    <dgm:cxn modelId="{8F502C7A-592D-42B6-A938-DE9DF20FAF88}" type="presParOf" srcId="{9E7C6D63-B02D-4246-BF3C-EF3F8CC0B85F}" destId="{EA8E538A-783E-4F43-ACFF-9C3627CB9AC2}" srcOrd="1" destOrd="0" presId="urn:microsoft.com/office/officeart/2005/8/layout/vList6"/>
    <dgm:cxn modelId="{FED6A4F9-91DE-49BC-91D7-A9BB2C3BA898}" type="presParOf" srcId="{3A82084A-F3E6-4239-9A77-2524FD8BF279}" destId="{9E67A8F2-FF58-4A33-A077-4DB2A73172C8}" srcOrd="9" destOrd="0" presId="urn:microsoft.com/office/officeart/2005/8/layout/vList6"/>
    <dgm:cxn modelId="{B4C7C3FC-E4E7-4E3C-8A40-879E96D3F4AD}" type="presParOf" srcId="{3A82084A-F3E6-4239-9A77-2524FD8BF279}" destId="{28EB81B2-568D-4004-ACA3-A265FB286986}" srcOrd="10" destOrd="0" presId="urn:microsoft.com/office/officeart/2005/8/layout/vList6"/>
    <dgm:cxn modelId="{24E9AC49-AB78-493F-9536-2908B48E2548}" type="presParOf" srcId="{28EB81B2-568D-4004-ACA3-A265FB286986}" destId="{2A81B120-016A-44D3-BE70-9745F2C9CF91}" srcOrd="0" destOrd="0" presId="urn:microsoft.com/office/officeart/2005/8/layout/vList6"/>
    <dgm:cxn modelId="{5D80B24C-6B1A-4CB7-80AB-B0ED6A4D1A56}" type="presParOf" srcId="{28EB81B2-568D-4004-ACA3-A265FB286986}" destId="{D63A7BBB-A307-484C-B778-D72C17E1672D}"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3D697E-01D8-4656-92ED-AD43D4F0D5C1}">
      <dsp:nvSpPr>
        <dsp:cNvPr id="0" name=""/>
        <dsp:cNvSpPr/>
      </dsp:nvSpPr>
      <dsp:spPr>
        <a:xfrm>
          <a:off x="538" y="1344928"/>
          <a:ext cx="1600795" cy="3787143"/>
        </a:xfrm>
        <a:prstGeom prst="roundRect">
          <a:avLst>
            <a:gd name="adj" fmla="val 10000"/>
          </a:avLst>
        </a:prstGeom>
        <a:solidFill>
          <a:schemeClr val="lt1">
            <a:alpha val="90000"/>
            <a:hueOff val="0"/>
            <a:satOff val="0"/>
            <a:lumOff val="0"/>
            <a:alphaOff val="0"/>
          </a:schemeClr>
        </a:solidFill>
        <a:ln w="15875" cap="rnd" cmpd="sng" algn="ctr">
          <a:solidFill>
            <a:srgbClr val="007CBA"/>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23825" rIns="91440" bIns="123825"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rgbClr val="25347A"/>
              </a:solidFill>
              <a:latin typeface="Calibri" panose="020F0502020204030204" pitchFamily="34" charset="0"/>
              <a:cs typeface="Calibri" panose="020F0502020204030204" pitchFamily="34" charset="0"/>
            </a:rPr>
            <a:t>The lowest level of the taxonomy, remembering, requires students to do very little with the information they are learning. They may be asked to recall, list, or name an idea or concept. </a:t>
          </a:r>
        </a:p>
      </dsp:txBody>
      <dsp:txXfrm>
        <a:off x="47424" y="1391814"/>
        <a:ext cx="1507023" cy="2881840"/>
      </dsp:txXfrm>
    </dsp:sp>
    <dsp:sp modelId="{FE747412-18BA-4C89-B75E-7AACC26D35BE}">
      <dsp:nvSpPr>
        <dsp:cNvPr id="0" name=""/>
        <dsp:cNvSpPr/>
      </dsp:nvSpPr>
      <dsp:spPr>
        <a:xfrm rot="2142561">
          <a:off x="854902" y="3711935"/>
          <a:ext cx="2147510" cy="2147510"/>
        </a:xfrm>
        <a:prstGeom prst="leftCircularArrow">
          <a:avLst>
            <a:gd name="adj1" fmla="val 2423"/>
            <a:gd name="adj2" fmla="val 293123"/>
            <a:gd name="adj3" fmla="val 21133898"/>
            <a:gd name="adj4" fmla="val 6489754"/>
            <a:gd name="adj5" fmla="val 2827"/>
          </a:avLst>
        </a:prstGeom>
        <a:solidFill>
          <a:srgbClr val="007CBA">
            <a:alpha val="50000"/>
          </a:srgbClr>
        </a:solidFill>
        <a:ln>
          <a:noFill/>
        </a:ln>
        <a:effectLst/>
      </dsp:spPr>
      <dsp:style>
        <a:lnRef idx="0">
          <a:scrgbClr r="0" g="0" b="0"/>
        </a:lnRef>
        <a:fillRef idx="1">
          <a:scrgbClr r="0" g="0" b="0"/>
        </a:fillRef>
        <a:effectRef idx="0">
          <a:scrgbClr r="0" g="0" b="0"/>
        </a:effectRef>
        <a:fontRef idx="minor">
          <a:schemeClr val="lt1"/>
        </a:fontRef>
      </dsp:style>
    </dsp:sp>
    <dsp:sp modelId="{E0B56D9A-0451-4AA6-A989-7F5934E452F1}">
      <dsp:nvSpPr>
        <dsp:cNvPr id="0" name=""/>
        <dsp:cNvSpPr/>
      </dsp:nvSpPr>
      <dsp:spPr>
        <a:xfrm>
          <a:off x="459262" y="4822917"/>
          <a:ext cx="1422929" cy="565851"/>
        </a:xfrm>
        <a:prstGeom prst="roundRect">
          <a:avLst>
            <a:gd name="adj" fmla="val 10000"/>
          </a:avLst>
        </a:prstGeom>
        <a:solidFill>
          <a:srgbClr val="25347A"/>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b="1" kern="1200" dirty="0"/>
            <a:t>Remembering</a:t>
          </a:r>
        </a:p>
      </dsp:txBody>
      <dsp:txXfrm>
        <a:off x="475835" y="4839490"/>
        <a:ext cx="1389783" cy="532705"/>
      </dsp:txXfrm>
    </dsp:sp>
    <dsp:sp modelId="{E3DE8D44-5712-4C20-B4AD-04E2CB55E757}">
      <dsp:nvSpPr>
        <dsp:cNvPr id="0" name=""/>
        <dsp:cNvSpPr/>
      </dsp:nvSpPr>
      <dsp:spPr>
        <a:xfrm>
          <a:off x="2026977" y="1344928"/>
          <a:ext cx="1600795" cy="3787143"/>
        </a:xfrm>
        <a:prstGeom prst="roundRect">
          <a:avLst>
            <a:gd name="adj" fmla="val 10000"/>
          </a:avLst>
        </a:prstGeom>
        <a:solidFill>
          <a:schemeClr val="lt1">
            <a:alpha val="90000"/>
            <a:hueOff val="0"/>
            <a:satOff val="0"/>
            <a:lumOff val="0"/>
            <a:alphaOff val="0"/>
          </a:schemeClr>
        </a:solidFill>
        <a:ln w="15875" cap="rnd" cmpd="sng" algn="ctr">
          <a:solidFill>
            <a:srgbClr val="007CBA"/>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23825" rIns="9144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solidFill>
                <a:srgbClr val="25347A"/>
              </a:solidFill>
              <a:latin typeface="Calibri" panose="020F0502020204030204" pitchFamily="34" charset="0"/>
              <a:cs typeface="Calibri" panose="020F0502020204030204" pitchFamily="34" charset="0"/>
            </a:rPr>
            <a:t>At the next level, students demonstrate that they understand the content by explaining, summarizing, classifying, or translating the given information. </a:t>
          </a:r>
        </a:p>
      </dsp:txBody>
      <dsp:txXfrm>
        <a:off x="2073863" y="2203344"/>
        <a:ext cx="1507023" cy="2881840"/>
      </dsp:txXfrm>
    </dsp:sp>
    <dsp:sp modelId="{981B3F43-D84F-4834-89AA-938F660363CC}">
      <dsp:nvSpPr>
        <dsp:cNvPr id="0" name=""/>
        <dsp:cNvSpPr/>
      </dsp:nvSpPr>
      <dsp:spPr>
        <a:xfrm rot="19494461">
          <a:off x="3071667" y="847396"/>
          <a:ext cx="1940135" cy="1655222"/>
        </a:xfrm>
        <a:prstGeom prst="circularArrow">
          <a:avLst>
            <a:gd name="adj1" fmla="val 2308"/>
            <a:gd name="adj2" fmla="val 278529"/>
            <a:gd name="adj3" fmla="val 232165"/>
            <a:gd name="adj4" fmla="val 14861716"/>
            <a:gd name="adj5" fmla="val 2693"/>
          </a:avLst>
        </a:prstGeom>
        <a:solidFill>
          <a:srgbClr val="007CBA">
            <a:alpha val="50000"/>
          </a:srgbClr>
        </a:solidFill>
        <a:ln>
          <a:noFill/>
        </a:ln>
        <a:effectLst/>
      </dsp:spPr>
      <dsp:style>
        <a:lnRef idx="0">
          <a:scrgbClr r="0" g="0" b="0"/>
        </a:lnRef>
        <a:fillRef idx="1">
          <a:scrgbClr r="0" g="0" b="0"/>
        </a:fillRef>
        <a:effectRef idx="0">
          <a:scrgbClr r="0" g="0" b="0"/>
        </a:effectRef>
        <a:fontRef idx="minor">
          <a:schemeClr val="lt1"/>
        </a:fontRef>
      </dsp:style>
    </dsp:sp>
    <dsp:sp modelId="{6066CA62-3D1C-45A3-8F90-0C66EA276B91}">
      <dsp:nvSpPr>
        <dsp:cNvPr id="0" name=""/>
        <dsp:cNvSpPr/>
      </dsp:nvSpPr>
      <dsp:spPr>
        <a:xfrm>
          <a:off x="2549746" y="1113065"/>
          <a:ext cx="1422929" cy="565851"/>
        </a:xfrm>
        <a:prstGeom prst="roundRect">
          <a:avLst>
            <a:gd name="adj" fmla="val 10000"/>
          </a:avLst>
        </a:prstGeom>
        <a:solidFill>
          <a:srgbClr val="25347A"/>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b="1" kern="1200" dirty="0"/>
            <a:t>Understanding</a:t>
          </a:r>
        </a:p>
      </dsp:txBody>
      <dsp:txXfrm>
        <a:off x="2566319" y="1129638"/>
        <a:ext cx="1389783" cy="532705"/>
      </dsp:txXfrm>
    </dsp:sp>
    <dsp:sp modelId="{A2FDBDF5-DD6F-4835-A796-8B7D3C88C015}">
      <dsp:nvSpPr>
        <dsp:cNvPr id="0" name=""/>
        <dsp:cNvSpPr/>
      </dsp:nvSpPr>
      <dsp:spPr>
        <a:xfrm>
          <a:off x="4095004" y="1313953"/>
          <a:ext cx="1600795" cy="3818118"/>
        </a:xfrm>
        <a:prstGeom prst="roundRect">
          <a:avLst>
            <a:gd name="adj" fmla="val 10000"/>
          </a:avLst>
        </a:prstGeom>
        <a:solidFill>
          <a:schemeClr val="lt1">
            <a:alpha val="90000"/>
            <a:hueOff val="0"/>
            <a:satOff val="0"/>
            <a:lumOff val="0"/>
            <a:alphaOff val="0"/>
          </a:schemeClr>
        </a:solidFill>
        <a:ln w="15875" cap="rnd" cmpd="sng" algn="ctr">
          <a:solidFill>
            <a:srgbClr val="007CBA"/>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23825" rIns="91440" bIns="123825"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rgbClr val="25347A"/>
              </a:solidFill>
              <a:latin typeface="Calibri" panose="020F0502020204030204" pitchFamily="34" charset="0"/>
              <a:cs typeface="Calibri" panose="020F0502020204030204" pitchFamily="34" charset="0"/>
            </a:rPr>
            <a:t>At the application level, students begin to put the information they are learning into context. Here they are able to integrate ideas across multiple situations, or utilize the content in a new way. </a:t>
          </a:r>
        </a:p>
      </dsp:txBody>
      <dsp:txXfrm>
        <a:off x="4141890" y="1360839"/>
        <a:ext cx="1507023" cy="2906178"/>
      </dsp:txXfrm>
    </dsp:sp>
    <dsp:sp modelId="{C507EB99-6E5A-4647-B478-6B6F7B8D0C15}">
      <dsp:nvSpPr>
        <dsp:cNvPr id="0" name=""/>
        <dsp:cNvSpPr/>
      </dsp:nvSpPr>
      <dsp:spPr>
        <a:xfrm rot="2307927">
          <a:off x="4909795" y="3639973"/>
          <a:ext cx="2131344" cy="2131344"/>
        </a:xfrm>
        <a:prstGeom prst="leftCircularArrow">
          <a:avLst>
            <a:gd name="adj1" fmla="val 2441"/>
            <a:gd name="adj2" fmla="val 295472"/>
            <a:gd name="adj3" fmla="val 21111160"/>
            <a:gd name="adj4" fmla="val 6464666"/>
            <a:gd name="adj5" fmla="val 2848"/>
          </a:avLst>
        </a:prstGeom>
        <a:solidFill>
          <a:srgbClr val="007CBA">
            <a:alpha val="50000"/>
          </a:srgbClr>
        </a:solidFill>
        <a:ln>
          <a:noFill/>
        </a:ln>
        <a:effectLst/>
      </dsp:spPr>
      <dsp:style>
        <a:lnRef idx="0">
          <a:scrgbClr r="0" g="0" b="0"/>
        </a:lnRef>
        <a:fillRef idx="1">
          <a:scrgbClr r="0" g="0" b="0"/>
        </a:fillRef>
        <a:effectRef idx="0">
          <a:scrgbClr r="0" g="0" b="0"/>
        </a:effectRef>
        <a:fontRef idx="minor">
          <a:schemeClr val="lt1"/>
        </a:fontRef>
      </dsp:style>
    </dsp:sp>
    <dsp:sp modelId="{042C3524-B346-47FC-8EB1-35DDEA4B84C1}">
      <dsp:nvSpPr>
        <dsp:cNvPr id="0" name=""/>
        <dsp:cNvSpPr/>
      </dsp:nvSpPr>
      <dsp:spPr>
        <a:xfrm>
          <a:off x="4531192" y="4822917"/>
          <a:ext cx="1422929" cy="565851"/>
        </a:xfrm>
        <a:prstGeom prst="roundRect">
          <a:avLst>
            <a:gd name="adj" fmla="val 10000"/>
          </a:avLst>
        </a:prstGeom>
        <a:solidFill>
          <a:srgbClr val="25347A"/>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b="1" kern="1200" dirty="0"/>
            <a:t>Applying</a:t>
          </a:r>
        </a:p>
      </dsp:txBody>
      <dsp:txXfrm>
        <a:off x="4547765" y="4839490"/>
        <a:ext cx="1389783" cy="532705"/>
      </dsp:txXfrm>
    </dsp:sp>
    <dsp:sp modelId="{60BC61D7-A985-4C65-9B52-45782E7A75F4}">
      <dsp:nvSpPr>
        <dsp:cNvPr id="0" name=""/>
        <dsp:cNvSpPr/>
      </dsp:nvSpPr>
      <dsp:spPr>
        <a:xfrm>
          <a:off x="6079854" y="1344928"/>
          <a:ext cx="1600795" cy="3787143"/>
        </a:xfrm>
        <a:prstGeom prst="roundRect">
          <a:avLst>
            <a:gd name="adj" fmla="val 10000"/>
          </a:avLst>
        </a:prstGeom>
        <a:solidFill>
          <a:schemeClr val="lt1">
            <a:alpha val="90000"/>
            <a:hueOff val="0"/>
            <a:satOff val="0"/>
            <a:lumOff val="0"/>
            <a:alphaOff val="0"/>
          </a:schemeClr>
        </a:solidFill>
        <a:ln w="15875" cap="rnd" cmpd="sng" algn="ctr">
          <a:solidFill>
            <a:srgbClr val="007CBA"/>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0" rIns="91440" bIns="0"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rgbClr val="25347A"/>
              </a:solidFill>
              <a:latin typeface="Calibri" panose="020F0502020204030204" pitchFamily="34" charset="0"/>
              <a:cs typeface="Calibri" panose="020F0502020204030204" pitchFamily="34" charset="0"/>
            </a:rPr>
            <a:t>When students are presented with analysis tasks, they begin to develop higher order thinking. They may be asked to compare and contrast or take a concept and break it into parts to explore the relationships present. </a:t>
          </a:r>
          <a:endParaRPr lang="en-US" sz="1400" kern="1200" dirty="0">
            <a:latin typeface="Calibri" panose="020F0502020204030204" pitchFamily="34" charset="0"/>
            <a:cs typeface="Calibri" panose="020F0502020204030204" pitchFamily="34" charset="0"/>
          </a:endParaRPr>
        </a:p>
      </dsp:txBody>
      <dsp:txXfrm>
        <a:off x="6126740" y="2203344"/>
        <a:ext cx="1507023" cy="2881840"/>
      </dsp:txXfrm>
    </dsp:sp>
    <dsp:sp modelId="{D1D476D0-E355-4FBD-BE65-201DEE7626DC}">
      <dsp:nvSpPr>
        <dsp:cNvPr id="0" name=""/>
        <dsp:cNvSpPr/>
      </dsp:nvSpPr>
      <dsp:spPr>
        <a:xfrm rot="19523488">
          <a:off x="6727216" y="724421"/>
          <a:ext cx="2314668" cy="2110438"/>
        </a:xfrm>
        <a:prstGeom prst="circularArrow">
          <a:avLst>
            <a:gd name="adj1" fmla="val 2254"/>
            <a:gd name="adj2" fmla="val 271625"/>
            <a:gd name="adj3" fmla="val 387632"/>
            <a:gd name="adj4" fmla="val 15010278"/>
            <a:gd name="adj5" fmla="val 2630"/>
          </a:avLst>
        </a:prstGeom>
        <a:solidFill>
          <a:srgbClr val="007CBA">
            <a:alpha val="50000"/>
          </a:srgbClr>
        </a:solidFill>
        <a:ln>
          <a:noFill/>
        </a:ln>
        <a:effectLst/>
      </dsp:spPr>
      <dsp:style>
        <a:lnRef idx="0">
          <a:scrgbClr r="0" g="0" b="0"/>
        </a:lnRef>
        <a:fillRef idx="1">
          <a:scrgbClr r="0" g="0" b="0"/>
        </a:fillRef>
        <a:effectRef idx="0">
          <a:scrgbClr r="0" g="0" b="0"/>
        </a:effectRef>
        <a:fontRef idx="minor">
          <a:schemeClr val="lt1"/>
        </a:fontRef>
      </dsp:style>
    </dsp:sp>
    <dsp:sp modelId="{3A8050D0-BADF-4653-9701-9797AF2F8250}">
      <dsp:nvSpPr>
        <dsp:cNvPr id="0" name=""/>
        <dsp:cNvSpPr/>
      </dsp:nvSpPr>
      <dsp:spPr>
        <a:xfrm>
          <a:off x="6576115" y="1035775"/>
          <a:ext cx="1422929" cy="565851"/>
        </a:xfrm>
        <a:prstGeom prst="roundRect">
          <a:avLst>
            <a:gd name="adj" fmla="val 10000"/>
          </a:avLst>
        </a:prstGeom>
        <a:solidFill>
          <a:srgbClr val="25347A"/>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b="1" kern="1200" dirty="0"/>
            <a:t>Analyzing</a:t>
          </a:r>
        </a:p>
      </dsp:txBody>
      <dsp:txXfrm>
        <a:off x="6592688" y="1052348"/>
        <a:ext cx="1389783" cy="532705"/>
      </dsp:txXfrm>
    </dsp:sp>
    <dsp:sp modelId="{BA5DE06F-5FDE-4663-BE6B-1991C32C245C}">
      <dsp:nvSpPr>
        <dsp:cNvPr id="0" name=""/>
        <dsp:cNvSpPr/>
      </dsp:nvSpPr>
      <dsp:spPr>
        <a:xfrm>
          <a:off x="8106293" y="1344928"/>
          <a:ext cx="1600795" cy="3787143"/>
        </a:xfrm>
        <a:prstGeom prst="roundRect">
          <a:avLst>
            <a:gd name="adj" fmla="val 10000"/>
          </a:avLst>
        </a:prstGeom>
        <a:solidFill>
          <a:schemeClr val="lt1">
            <a:alpha val="90000"/>
            <a:hueOff val="0"/>
            <a:satOff val="0"/>
            <a:lumOff val="0"/>
            <a:alphaOff val="0"/>
          </a:schemeClr>
        </a:solidFill>
        <a:ln w="15875" cap="rnd" cmpd="sng" algn="ctr">
          <a:solidFill>
            <a:srgbClr val="007CBA"/>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23825" rIns="91440" bIns="123825"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rgbClr val="25347A"/>
              </a:solidFill>
              <a:latin typeface="Calibri" panose="020F0502020204030204" pitchFamily="34" charset="0"/>
              <a:cs typeface="Calibri" panose="020F0502020204030204" pitchFamily="34" charset="0"/>
            </a:rPr>
            <a:t>At this stage, students are asked to judge an idea. This may involve predicting, experimenting, critiquing, or making an argument from evidence. </a:t>
          </a:r>
        </a:p>
      </dsp:txBody>
      <dsp:txXfrm>
        <a:off x="8153179" y="1391814"/>
        <a:ext cx="1507023" cy="2881840"/>
      </dsp:txXfrm>
    </dsp:sp>
    <dsp:sp modelId="{B6C22835-5850-4882-A893-A7A1085E235A}">
      <dsp:nvSpPr>
        <dsp:cNvPr id="0" name=""/>
        <dsp:cNvSpPr/>
      </dsp:nvSpPr>
      <dsp:spPr>
        <a:xfrm rot="2029057">
          <a:off x="9029989" y="3715716"/>
          <a:ext cx="2178284" cy="2178284"/>
        </a:xfrm>
        <a:prstGeom prst="leftCircularArrow">
          <a:avLst>
            <a:gd name="adj1" fmla="val 2389"/>
            <a:gd name="adj2" fmla="val 288753"/>
            <a:gd name="adj3" fmla="val 21012384"/>
            <a:gd name="adj4" fmla="val 6372609"/>
            <a:gd name="adj5" fmla="val 2787"/>
          </a:avLst>
        </a:prstGeom>
        <a:solidFill>
          <a:schemeClr val="bg1">
            <a:alpha val="62000"/>
          </a:schemeClr>
        </a:solidFill>
        <a:ln>
          <a:noFill/>
        </a:ln>
        <a:effectLst/>
      </dsp:spPr>
      <dsp:style>
        <a:lnRef idx="0">
          <a:scrgbClr r="0" g="0" b="0"/>
        </a:lnRef>
        <a:fillRef idx="1">
          <a:scrgbClr r="0" g="0" b="0"/>
        </a:fillRef>
        <a:effectRef idx="0">
          <a:scrgbClr r="0" g="0" b="0"/>
        </a:effectRef>
        <a:fontRef idx="minor">
          <a:schemeClr val="lt1"/>
        </a:fontRef>
      </dsp:style>
    </dsp:sp>
    <dsp:sp modelId="{050C4EEF-E9E2-4D91-B4CF-8FEEF2D178FC}">
      <dsp:nvSpPr>
        <dsp:cNvPr id="0" name=""/>
        <dsp:cNvSpPr/>
      </dsp:nvSpPr>
      <dsp:spPr>
        <a:xfrm>
          <a:off x="8666600" y="4885506"/>
          <a:ext cx="1422929" cy="565851"/>
        </a:xfrm>
        <a:prstGeom prst="roundRect">
          <a:avLst>
            <a:gd name="adj" fmla="val 10000"/>
          </a:avLst>
        </a:prstGeom>
        <a:solidFill>
          <a:srgbClr val="25347A"/>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bg1"/>
              </a:solidFill>
            </a:rPr>
            <a:t>Evaluating</a:t>
          </a:r>
        </a:p>
      </dsp:txBody>
      <dsp:txXfrm>
        <a:off x="8683173" y="4902079"/>
        <a:ext cx="1389783" cy="532705"/>
      </dsp:txXfrm>
    </dsp:sp>
    <dsp:sp modelId="{92ABBFBA-7963-475F-AB73-507B78634B9D}">
      <dsp:nvSpPr>
        <dsp:cNvPr id="0" name=""/>
        <dsp:cNvSpPr/>
      </dsp:nvSpPr>
      <dsp:spPr>
        <a:xfrm>
          <a:off x="10212211" y="1344934"/>
          <a:ext cx="1600795" cy="3787130"/>
        </a:xfrm>
        <a:prstGeom prst="roundRect">
          <a:avLst>
            <a:gd name="adj" fmla="val 10000"/>
          </a:avLst>
        </a:prstGeom>
        <a:solidFill>
          <a:schemeClr val="lt1">
            <a:alpha val="90000"/>
            <a:hueOff val="0"/>
            <a:satOff val="0"/>
            <a:lumOff val="0"/>
            <a:alphaOff val="0"/>
          </a:schemeClr>
        </a:solidFill>
        <a:ln w="15875" cap="rnd" cmpd="sng" algn="ctr">
          <a:solidFill>
            <a:srgbClr val="007CBA"/>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0" rIns="91440" bIns="0"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rgbClr val="25347A"/>
              </a:solidFill>
              <a:latin typeface="Calibri" panose="020F0502020204030204" pitchFamily="34" charset="0"/>
              <a:cs typeface="Calibri" panose="020F0502020204030204" pitchFamily="34" charset="0"/>
            </a:rPr>
            <a:t>At the highest level, students are producing new ideas or products that integrate the knowledge they have gained. When students are involved in creating new artifacts,                                         they are actively engaged in the subject matter.</a:t>
          </a:r>
        </a:p>
      </dsp:txBody>
      <dsp:txXfrm>
        <a:off x="10259097" y="2203348"/>
        <a:ext cx="1507023" cy="2881830"/>
      </dsp:txXfrm>
    </dsp:sp>
    <dsp:sp modelId="{FB2618FD-42AF-4CA7-8872-A4B98DC05DBB}">
      <dsp:nvSpPr>
        <dsp:cNvPr id="0" name=""/>
        <dsp:cNvSpPr/>
      </dsp:nvSpPr>
      <dsp:spPr>
        <a:xfrm>
          <a:off x="10489002" y="1035775"/>
          <a:ext cx="1422929" cy="565851"/>
        </a:xfrm>
        <a:prstGeom prst="roundRect">
          <a:avLst>
            <a:gd name="adj" fmla="val 10000"/>
          </a:avLst>
        </a:prstGeom>
        <a:solidFill>
          <a:srgbClr val="25347A"/>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b="1" kern="1200" dirty="0"/>
            <a:t>Creating</a:t>
          </a:r>
        </a:p>
      </dsp:txBody>
      <dsp:txXfrm>
        <a:off x="10505575" y="1052348"/>
        <a:ext cx="1389783" cy="5327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DA03D3-93EC-4050-AFED-0B8DFB17A6DF}">
      <dsp:nvSpPr>
        <dsp:cNvPr id="0" name=""/>
        <dsp:cNvSpPr/>
      </dsp:nvSpPr>
      <dsp:spPr>
        <a:xfrm>
          <a:off x="2987040" y="604"/>
          <a:ext cx="4480560" cy="761813"/>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a:latin typeface="Calibri" panose="020F0502020204030204" pitchFamily="34" charset="0"/>
              <a:cs typeface="Calibri" panose="020F0502020204030204" pitchFamily="34" charset="0"/>
            </a:rPr>
            <a:t>Due date for data collection</a:t>
          </a:r>
          <a:endParaRPr lang="en-US" sz="1900" kern="1200" dirty="0">
            <a:latin typeface="Calibri" panose="020F0502020204030204" pitchFamily="34" charset="0"/>
            <a:cs typeface="Calibri" panose="020F0502020204030204" pitchFamily="34" charset="0"/>
          </a:endParaRPr>
        </a:p>
      </dsp:txBody>
      <dsp:txXfrm>
        <a:off x="2987040" y="95831"/>
        <a:ext cx="4194880" cy="571359"/>
      </dsp:txXfrm>
    </dsp:sp>
    <dsp:sp modelId="{61AFEE16-E2CE-4A62-A748-F990628EB39F}">
      <dsp:nvSpPr>
        <dsp:cNvPr id="0" name=""/>
        <dsp:cNvSpPr/>
      </dsp:nvSpPr>
      <dsp:spPr>
        <a:xfrm>
          <a:off x="0" y="0"/>
          <a:ext cx="2987040" cy="76181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a:latin typeface="Calibri" panose="020F0502020204030204" pitchFamily="34" charset="0"/>
              <a:cs typeface="Calibri" panose="020F0502020204030204" pitchFamily="34" charset="0"/>
            </a:rPr>
            <a:t>30-May</a:t>
          </a:r>
          <a:endParaRPr lang="en-US" sz="2300" kern="1200" dirty="0">
            <a:latin typeface="Calibri" panose="020F0502020204030204" pitchFamily="34" charset="0"/>
            <a:cs typeface="Calibri" panose="020F0502020204030204" pitchFamily="34" charset="0"/>
          </a:endParaRPr>
        </a:p>
      </dsp:txBody>
      <dsp:txXfrm>
        <a:off x="37189" y="37189"/>
        <a:ext cx="2912662" cy="687435"/>
      </dsp:txXfrm>
    </dsp:sp>
    <dsp:sp modelId="{62001FC3-3B6C-4BF0-BE9E-33657AE1A610}">
      <dsp:nvSpPr>
        <dsp:cNvPr id="0" name=""/>
        <dsp:cNvSpPr/>
      </dsp:nvSpPr>
      <dsp:spPr>
        <a:xfrm>
          <a:off x="2987040" y="838599"/>
          <a:ext cx="4480560" cy="761813"/>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a:lnSpc>
              <a:spcPct val="90000"/>
            </a:lnSpc>
            <a:spcBef>
              <a:spcPct val="0"/>
            </a:spcBef>
            <a:spcAft>
              <a:spcPct val="15000"/>
            </a:spcAft>
            <a:buChar char="••"/>
          </a:pPr>
          <a:r>
            <a:rPr lang="en-US" sz="1900" kern="1200">
              <a:latin typeface="Calibri" panose="020F0502020204030204" pitchFamily="34" charset="0"/>
              <a:cs typeface="Calibri" panose="020F0502020204030204" pitchFamily="34" charset="0"/>
            </a:rPr>
            <a:t>Review by the Undergraduate Committee – met target?</a:t>
          </a:r>
          <a:endParaRPr lang="en-US" sz="1900" kern="1200" dirty="0">
            <a:latin typeface="Calibri" panose="020F0502020204030204" pitchFamily="34" charset="0"/>
            <a:cs typeface="Calibri" panose="020F0502020204030204" pitchFamily="34" charset="0"/>
          </a:endParaRPr>
        </a:p>
      </dsp:txBody>
      <dsp:txXfrm>
        <a:off x="2987040" y="933826"/>
        <a:ext cx="4194880" cy="571359"/>
      </dsp:txXfrm>
    </dsp:sp>
    <dsp:sp modelId="{85922A17-94FD-4F98-A2EE-3920F8F01D09}">
      <dsp:nvSpPr>
        <dsp:cNvPr id="0" name=""/>
        <dsp:cNvSpPr/>
      </dsp:nvSpPr>
      <dsp:spPr>
        <a:xfrm>
          <a:off x="0" y="838599"/>
          <a:ext cx="2987040" cy="76181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a:latin typeface="Calibri" panose="020F0502020204030204" pitchFamily="34" charset="0"/>
              <a:cs typeface="Calibri" panose="020F0502020204030204" pitchFamily="34" charset="0"/>
            </a:rPr>
            <a:t>10-June</a:t>
          </a:r>
          <a:endParaRPr lang="en-US" sz="2300" kern="1200" dirty="0">
            <a:latin typeface="Calibri" panose="020F0502020204030204" pitchFamily="34" charset="0"/>
            <a:cs typeface="Calibri" panose="020F0502020204030204" pitchFamily="34" charset="0"/>
          </a:endParaRPr>
        </a:p>
      </dsp:txBody>
      <dsp:txXfrm>
        <a:off x="37189" y="875788"/>
        <a:ext cx="2912662" cy="687435"/>
      </dsp:txXfrm>
    </dsp:sp>
    <dsp:sp modelId="{09043D97-BC11-4BD1-9ED4-4505582EF062}">
      <dsp:nvSpPr>
        <dsp:cNvPr id="0" name=""/>
        <dsp:cNvSpPr/>
      </dsp:nvSpPr>
      <dsp:spPr>
        <a:xfrm>
          <a:off x="2987040" y="1676595"/>
          <a:ext cx="4480560" cy="761813"/>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a:latin typeface="Calibri" panose="020F0502020204030204" pitchFamily="34" charset="0"/>
              <a:cs typeface="Calibri" panose="020F0502020204030204" pitchFamily="34" charset="0"/>
            </a:rPr>
            <a:t>Suggest action items</a:t>
          </a:r>
          <a:endParaRPr lang="en-US" sz="1900" kern="1200" dirty="0">
            <a:latin typeface="Calibri" panose="020F0502020204030204" pitchFamily="34" charset="0"/>
            <a:cs typeface="Calibri" panose="020F0502020204030204" pitchFamily="34" charset="0"/>
          </a:endParaRPr>
        </a:p>
      </dsp:txBody>
      <dsp:txXfrm>
        <a:off x="2987040" y="1771822"/>
        <a:ext cx="4194880" cy="571359"/>
      </dsp:txXfrm>
    </dsp:sp>
    <dsp:sp modelId="{8B418085-4AEF-47F1-A294-BE7C167B30D0}">
      <dsp:nvSpPr>
        <dsp:cNvPr id="0" name=""/>
        <dsp:cNvSpPr/>
      </dsp:nvSpPr>
      <dsp:spPr>
        <a:xfrm>
          <a:off x="0" y="1676595"/>
          <a:ext cx="2987040" cy="76181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a:latin typeface="Calibri" panose="020F0502020204030204" pitchFamily="34" charset="0"/>
              <a:cs typeface="Calibri" panose="020F0502020204030204" pitchFamily="34" charset="0"/>
            </a:rPr>
            <a:t>20-June</a:t>
          </a:r>
          <a:endParaRPr lang="en-US" sz="2300" kern="1200" dirty="0">
            <a:latin typeface="Calibri" panose="020F0502020204030204" pitchFamily="34" charset="0"/>
            <a:cs typeface="Calibri" panose="020F0502020204030204" pitchFamily="34" charset="0"/>
          </a:endParaRPr>
        </a:p>
      </dsp:txBody>
      <dsp:txXfrm>
        <a:off x="37189" y="1713784"/>
        <a:ext cx="2912662" cy="687435"/>
      </dsp:txXfrm>
    </dsp:sp>
    <dsp:sp modelId="{F0D43EC5-71BE-4A66-A9D4-D4E52CED7662}">
      <dsp:nvSpPr>
        <dsp:cNvPr id="0" name=""/>
        <dsp:cNvSpPr/>
      </dsp:nvSpPr>
      <dsp:spPr>
        <a:xfrm>
          <a:off x="2987040" y="2514590"/>
          <a:ext cx="4480560" cy="761813"/>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a:latin typeface="Calibri" panose="020F0502020204030204" pitchFamily="34" charset="0"/>
              <a:cs typeface="Calibri" panose="020F0502020204030204" pitchFamily="34" charset="0"/>
            </a:rPr>
            <a:t>Review and approve by BCN faculty</a:t>
          </a:r>
          <a:endParaRPr lang="en-US" sz="1900" kern="1200" dirty="0">
            <a:latin typeface="Calibri" panose="020F0502020204030204" pitchFamily="34" charset="0"/>
            <a:cs typeface="Calibri" panose="020F0502020204030204" pitchFamily="34" charset="0"/>
          </a:endParaRPr>
        </a:p>
      </dsp:txBody>
      <dsp:txXfrm>
        <a:off x="2987040" y="2609817"/>
        <a:ext cx="4194880" cy="571359"/>
      </dsp:txXfrm>
    </dsp:sp>
    <dsp:sp modelId="{0D87DEA3-72FC-4D4E-BD22-C454F1093F77}">
      <dsp:nvSpPr>
        <dsp:cNvPr id="0" name=""/>
        <dsp:cNvSpPr/>
      </dsp:nvSpPr>
      <dsp:spPr>
        <a:xfrm>
          <a:off x="0" y="2514590"/>
          <a:ext cx="2987040" cy="76181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a:latin typeface="Calibri" panose="020F0502020204030204" pitchFamily="34" charset="0"/>
              <a:cs typeface="Calibri" panose="020F0502020204030204" pitchFamily="34" charset="0"/>
            </a:rPr>
            <a:t>20-August</a:t>
          </a:r>
          <a:endParaRPr lang="en-US" sz="2300" kern="1200" dirty="0">
            <a:latin typeface="Calibri" panose="020F0502020204030204" pitchFamily="34" charset="0"/>
            <a:cs typeface="Calibri" panose="020F0502020204030204" pitchFamily="34" charset="0"/>
          </a:endParaRPr>
        </a:p>
      </dsp:txBody>
      <dsp:txXfrm>
        <a:off x="37189" y="2551779"/>
        <a:ext cx="2912662" cy="687435"/>
      </dsp:txXfrm>
    </dsp:sp>
    <dsp:sp modelId="{EA8E538A-783E-4F43-ACFF-9C3627CB9AC2}">
      <dsp:nvSpPr>
        <dsp:cNvPr id="0" name=""/>
        <dsp:cNvSpPr/>
      </dsp:nvSpPr>
      <dsp:spPr>
        <a:xfrm>
          <a:off x="2987040" y="3352586"/>
          <a:ext cx="4480560" cy="761813"/>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a:latin typeface="Calibri" panose="020F0502020204030204" pitchFamily="34" charset="0"/>
              <a:cs typeface="Calibri" panose="020F0502020204030204" pitchFamily="34" charset="0"/>
            </a:rPr>
            <a:t>Implement changes (minor)</a:t>
          </a:r>
          <a:endParaRPr lang="en-US" sz="1900" kern="1200" dirty="0">
            <a:latin typeface="Calibri" panose="020F0502020204030204" pitchFamily="34" charset="0"/>
            <a:cs typeface="Calibri" panose="020F0502020204030204" pitchFamily="34" charset="0"/>
          </a:endParaRPr>
        </a:p>
      </dsp:txBody>
      <dsp:txXfrm>
        <a:off x="2987040" y="3447813"/>
        <a:ext cx="4194880" cy="571359"/>
      </dsp:txXfrm>
    </dsp:sp>
    <dsp:sp modelId="{D5BF877B-5A4E-4006-A27C-C16FEE920331}">
      <dsp:nvSpPr>
        <dsp:cNvPr id="0" name=""/>
        <dsp:cNvSpPr/>
      </dsp:nvSpPr>
      <dsp:spPr>
        <a:xfrm>
          <a:off x="0" y="3352586"/>
          <a:ext cx="2987040" cy="76181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a:latin typeface="Calibri" panose="020F0502020204030204" pitchFamily="34" charset="0"/>
              <a:cs typeface="Calibri" panose="020F0502020204030204" pitchFamily="34" charset="0"/>
            </a:rPr>
            <a:t>Current academic year</a:t>
          </a:r>
          <a:endParaRPr lang="en-US" sz="2300" kern="1200" dirty="0">
            <a:latin typeface="Calibri" panose="020F0502020204030204" pitchFamily="34" charset="0"/>
            <a:cs typeface="Calibri" panose="020F0502020204030204" pitchFamily="34" charset="0"/>
          </a:endParaRPr>
        </a:p>
      </dsp:txBody>
      <dsp:txXfrm>
        <a:off x="37189" y="3389775"/>
        <a:ext cx="2912662" cy="687435"/>
      </dsp:txXfrm>
    </dsp:sp>
    <dsp:sp modelId="{D63A7BBB-A307-484C-B778-D72C17E1672D}">
      <dsp:nvSpPr>
        <dsp:cNvPr id="0" name=""/>
        <dsp:cNvSpPr/>
      </dsp:nvSpPr>
      <dsp:spPr>
        <a:xfrm>
          <a:off x="2987040" y="4190581"/>
          <a:ext cx="4480560" cy="761813"/>
        </a:xfrm>
        <a:prstGeom prst="rightArrow">
          <a:avLst>
            <a:gd name="adj1" fmla="val 75000"/>
            <a:gd name="adj2" fmla="val 50000"/>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latin typeface="Calibri" panose="020F0502020204030204" pitchFamily="34" charset="0"/>
              <a:cs typeface="Calibri" panose="020F0502020204030204" pitchFamily="34" charset="0"/>
            </a:rPr>
            <a:t>Implement changes (major)</a:t>
          </a:r>
        </a:p>
      </dsp:txBody>
      <dsp:txXfrm>
        <a:off x="2987040" y="4285808"/>
        <a:ext cx="4194880" cy="571359"/>
      </dsp:txXfrm>
    </dsp:sp>
    <dsp:sp modelId="{2A81B120-016A-44D3-BE70-9745F2C9CF91}">
      <dsp:nvSpPr>
        <dsp:cNvPr id="0" name=""/>
        <dsp:cNvSpPr/>
      </dsp:nvSpPr>
      <dsp:spPr>
        <a:xfrm>
          <a:off x="0" y="4190581"/>
          <a:ext cx="2987040" cy="76181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a:latin typeface="Calibri" panose="020F0502020204030204" pitchFamily="34" charset="0"/>
              <a:cs typeface="Calibri" panose="020F0502020204030204" pitchFamily="34" charset="0"/>
            </a:rPr>
            <a:t>Next academic year</a:t>
          </a:r>
          <a:endParaRPr lang="en-US" sz="2300" kern="1200" dirty="0">
            <a:latin typeface="Calibri" panose="020F0502020204030204" pitchFamily="34" charset="0"/>
            <a:cs typeface="Calibri" panose="020F0502020204030204" pitchFamily="34" charset="0"/>
          </a:endParaRPr>
        </a:p>
      </dsp:txBody>
      <dsp:txXfrm>
        <a:off x="37189" y="4227770"/>
        <a:ext cx="2912662" cy="68743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2759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27595"/>
          </a:xfrm>
          <a:prstGeom prst="rect">
            <a:avLst/>
          </a:prstGeom>
        </p:spPr>
        <p:txBody>
          <a:bodyPr vert="horz" lIns="91440" tIns="45720" rIns="91440" bIns="45720" rtlCol="0"/>
          <a:lstStyle>
            <a:lvl1pPr algn="r">
              <a:defRPr sz="1200"/>
            </a:lvl1pPr>
          </a:lstStyle>
          <a:p>
            <a:fld id="{F4FF4945-DBF8-477C-BA3E-0EDA282D45A3}" type="datetimeFigureOut">
              <a:rPr lang="en-US" smtClean="0"/>
              <a:t>7/19/2018</a:t>
            </a:fld>
            <a:endParaRPr lang="en-US"/>
          </a:p>
        </p:txBody>
      </p:sp>
      <p:sp>
        <p:nvSpPr>
          <p:cNvPr id="4" name="Footer Placeholder 3"/>
          <p:cNvSpPr>
            <a:spLocks noGrp="1"/>
          </p:cNvSpPr>
          <p:nvPr>
            <p:ph type="ftr" sz="quarter" idx="2"/>
          </p:nvPr>
        </p:nvSpPr>
        <p:spPr>
          <a:xfrm>
            <a:off x="0" y="8092518"/>
            <a:ext cx="3067050" cy="42759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092518"/>
            <a:ext cx="3067050" cy="427595"/>
          </a:xfrm>
          <a:prstGeom prst="rect">
            <a:avLst/>
          </a:prstGeom>
        </p:spPr>
        <p:txBody>
          <a:bodyPr vert="horz" lIns="91440" tIns="45720" rIns="91440" bIns="45720" rtlCol="0" anchor="b"/>
          <a:lstStyle>
            <a:lvl1pPr algn="r">
              <a:defRPr sz="1200"/>
            </a:lvl1pPr>
          </a:lstStyle>
          <a:p>
            <a:fld id="{8D368482-B99D-421E-BE76-73C7E302776D}" type="slidenum">
              <a:rPr lang="en-US" smtClean="0"/>
              <a:t>‹#›</a:t>
            </a:fld>
            <a:endParaRPr lang="en-US"/>
          </a:p>
        </p:txBody>
      </p:sp>
    </p:spTree>
    <p:extLst>
      <p:ext uri="{BB962C8B-B14F-4D97-AF65-F5344CB8AC3E}">
        <p14:creationId xmlns:p14="http://schemas.microsoft.com/office/powerpoint/2010/main" val="3103401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26006"/>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idx="1"/>
          </p:nvPr>
        </p:nvSpPr>
        <p:spPr>
          <a:xfrm>
            <a:off x="4008706" y="0"/>
            <a:ext cx="3066733" cy="426006"/>
          </a:xfrm>
          <a:prstGeom prst="rect">
            <a:avLst/>
          </a:prstGeom>
        </p:spPr>
        <p:txBody>
          <a:bodyPr vert="horz" lIns="93936" tIns="46968" rIns="93936" bIns="46968" rtlCol="0"/>
          <a:lstStyle>
            <a:lvl1pPr algn="r">
              <a:defRPr sz="1200"/>
            </a:lvl1pPr>
          </a:lstStyle>
          <a:p>
            <a:fld id="{99E434A5-5A15-49FA-99A5-6533192699FD}" type="datetimeFigureOut">
              <a:rPr lang="en-US" smtClean="0"/>
              <a:t>7/19/2018</a:t>
            </a:fld>
            <a:endParaRPr lang="en-US" dirty="0"/>
          </a:p>
        </p:txBody>
      </p:sp>
      <p:sp>
        <p:nvSpPr>
          <p:cNvPr id="4" name="Slide Image Placeholder 3"/>
          <p:cNvSpPr>
            <a:spLocks noGrp="1" noRot="1" noChangeAspect="1"/>
          </p:cNvSpPr>
          <p:nvPr>
            <p:ph type="sldImg" idx="2"/>
          </p:nvPr>
        </p:nvSpPr>
        <p:spPr>
          <a:xfrm>
            <a:off x="698500" y="638175"/>
            <a:ext cx="5680075" cy="3195638"/>
          </a:xfrm>
          <a:prstGeom prst="rect">
            <a:avLst/>
          </a:prstGeom>
          <a:noFill/>
          <a:ln w="12700">
            <a:solidFill>
              <a:prstClr val="black"/>
            </a:solidFill>
          </a:ln>
        </p:spPr>
        <p:txBody>
          <a:bodyPr vert="horz" lIns="93936" tIns="46968" rIns="93936" bIns="46968" rtlCol="0" anchor="ctr"/>
          <a:lstStyle/>
          <a:p>
            <a:endParaRPr lang="en-US" dirty="0"/>
          </a:p>
        </p:txBody>
      </p:sp>
      <p:sp>
        <p:nvSpPr>
          <p:cNvPr id="5" name="Notes Placeholder 4"/>
          <p:cNvSpPr>
            <a:spLocks noGrp="1"/>
          </p:cNvSpPr>
          <p:nvPr>
            <p:ph type="body" sz="quarter" idx="3"/>
          </p:nvPr>
        </p:nvSpPr>
        <p:spPr>
          <a:xfrm>
            <a:off x="707708" y="4047054"/>
            <a:ext cx="5661660" cy="3834051"/>
          </a:xfrm>
          <a:prstGeom prst="rect">
            <a:avLst/>
          </a:prstGeom>
        </p:spPr>
        <p:txBody>
          <a:bodyPr vert="horz" lIns="93936" tIns="46968" rIns="93936" bIns="4696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092628"/>
            <a:ext cx="3066733" cy="426006"/>
          </a:xfrm>
          <a:prstGeom prst="rect">
            <a:avLst/>
          </a:prstGeom>
        </p:spPr>
        <p:txBody>
          <a:bodyPr vert="horz" lIns="93936" tIns="46968" rIns="93936" bIns="469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6" y="8092628"/>
            <a:ext cx="3066733" cy="426006"/>
          </a:xfrm>
          <a:prstGeom prst="rect">
            <a:avLst/>
          </a:prstGeom>
        </p:spPr>
        <p:txBody>
          <a:bodyPr vert="horz" lIns="93936" tIns="46968" rIns="93936" bIns="46968" rtlCol="0" anchor="b"/>
          <a:lstStyle>
            <a:lvl1pPr algn="r">
              <a:defRPr sz="1200"/>
            </a:lvl1pPr>
          </a:lstStyle>
          <a:p>
            <a:fld id="{01C72479-6BDE-4355-B0AD-0BAEE01F1C2C}" type="slidenum">
              <a:rPr lang="en-US" smtClean="0"/>
              <a:t>‹#›</a:t>
            </a:fld>
            <a:endParaRPr lang="en-US" dirty="0"/>
          </a:p>
        </p:txBody>
      </p:sp>
    </p:spTree>
    <p:extLst>
      <p:ext uri="{BB962C8B-B14F-4D97-AF65-F5344CB8AC3E}">
        <p14:creationId xmlns:p14="http://schemas.microsoft.com/office/powerpoint/2010/main" val="1319776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8500" y="638175"/>
            <a:ext cx="5680075" cy="31956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C72479-6BDE-4355-B0AD-0BAEE01F1C2C}" type="slidenum">
              <a:rPr lang="en-US" smtClean="0"/>
              <a:t>1</a:t>
            </a:fld>
            <a:endParaRPr lang="en-US" dirty="0"/>
          </a:p>
        </p:txBody>
      </p:sp>
    </p:spTree>
    <p:extLst>
      <p:ext uri="{BB962C8B-B14F-4D97-AF65-F5344CB8AC3E}">
        <p14:creationId xmlns:p14="http://schemas.microsoft.com/office/powerpoint/2010/main" val="1209029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8500" y="638175"/>
            <a:ext cx="5680075" cy="319563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C72479-6BDE-4355-B0AD-0BAEE01F1C2C}" type="slidenum">
              <a:rPr lang="en-US" smtClean="0"/>
              <a:t>4</a:t>
            </a:fld>
            <a:endParaRPr lang="en-US" dirty="0"/>
          </a:p>
        </p:txBody>
      </p:sp>
    </p:spTree>
    <p:extLst>
      <p:ext uri="{BB962C8B-B14F-4D97-AF65-F5344CB8AC3E}">
        <p14:creationId xmlns:p14="http://schemas.microsoft.com/office/powerpoint/2010/main" val="3981906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C72479-6BDE-4355-B0AD-0BAEE01F1C2C}" type="slidenum">
              <a:rPr lang="en-US" smtClean="0"/>
              <a:t>12</a:t>
            </a:fld>
            <a:endParaRPr lang="en-US" dirty="0"/>
          </a:p>
        </p:txBody>
      </p:sp>
    </p:spTree>
    <p:extLst>
      <p:ext uri="{BB962C8B-B14F-4D97-AF65-F5344CB8AC3E}">
        <p14:creationId xmlns:p14="http://schemas.microsoft.com/office/powerpoint/2010/main" val="239461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8500" y="638175"/>
            <a:ext cx="5680075" cy="31956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C72479-6BDE-4355-B0AD-0BAEE01F1C2C}" type="slidenum">
              <a:rPr lang="en-US" smtClean="0"/>
              <a:t>31</a:t>
            </a:fld>
            <a:endParaRPr lang="en-US" dirty="0"/>
          </a:p>
        </p:txBody>
      </p:sp>
    </p:spTree>
    <p:extLst>
      <p:ext uri="{BB962C8B-B14F-4D97-AF65-F5344CB8AC3E}">
        <p14:creationId xmlns:p14="http://schemas.microsoft.com/office/powerpoint/2010/main" val="3959641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C72479-6BDE-4355-B0AD-0BAEE01F1C2C}" type="slidenum">
              <a:rPr lang="en-US" smtClean="0"/>
              <a:t>35</a:t>
            </a:fld>
            <a:endParaRPr lang="en-US" dirty="0"/>
          </a:p>
        </p:txBody>
      </p:sp>
    </p:spTree>
    <p:extLst>
      <p:ext uri="{BB962C8B-B14F-4D97-AF65-F5344CB8AC3E}">
        <p14:creationId xmlns:p14="http://schemas.microsoft.com/office/powerpoint/2010/main" val="4116810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reserve="1">
  <p:cSld name="Title">
    <p:spTree>
      <p:nvGrpSpPr>
        <p:cNvPr id="1" name="Shape 9"/>
        <p:cNvGrpSpPr/>
        <p:nvPr/>
      </p:nvGrpSpPr>
      <p:grpSpPr>
        <a:xfrm>
          <a:off x="0" y="0"/>
          <a:ext cx="0" cy="0"/>
          <a:chOff x="0" y="0"/>
          <a:chExt cx="0" cy="0"/>
        </a:xfrm>
      </p:grpSpPr>
      <p:pic>
        <p:nvPicPr>
          <p:cNvPr id="17" name="Picture 16"/>
          <p:cNvPicPr>
            <a:picLocks noChangeAspect="1"/>
          </p:cNvPicPr>
          <p:nvPr userDrawn="1"/>
        </p:nvPicPr>
        <p:blipFill rotWithShape="1">
          <a:blip r:embed="rId2" cstate="print">
            <a:extLst>
              <a:ext uri="{28A0092B-C50C-407E-A947-70E740481C1C}">
                <a14:useLocalDpi xmlns:a14="http://schemas.microsoft.com/office/drawing/2010/main" val="0"/>
              </a:ext>
            </a:extLst>
          </a:blip>
          <a:srcRect r="12827"/>
          <a:stretch/>
        </p:blipFill>
        <p:spPr>
          <a:xfrm>
            <a:off x="8379823" y="3687582"/>
            <a:ext cx="3792188" cy="1864521"/>
          </a:xfrm>
          <a:prstGeom prst="rect">
            <a:avLst/>
          </a:prstGeom>
        </p:spPr>
      </p:pic>
      <p:grpSp>
        <p:nvGrpSpPr>
          <p:cNvPr id="11" name="Shape 11"/>
          <p:cNvGrpSpPr/>
          <p:nvPr/>
        </p:nvGrpSpPr>
        <p:grpSpPr>
          <a:xfrm>
            <a:off x="0" y="9452"/>
            <a:ext cx="11548531" cy="6866745"/>
            <a:chOff x="0" y="0"/>
            <a:chExt cx="8661398" cy="5150059"/>
          </a:xfrm>
          <a:solidFill>
            <a:srgbClr val="25347A"/>
          </a:solidFill>
        </p:grpSpPr>
        <p:sp>
          <p:nvSpPr>
            <p:cNvPr id="13" name="Shape 13"/>
            <p:cNvSpPr/>
            <p:nvPr/>
          </p:nvSpPr>
          <p:spPr>
            <a:xfrm rot="10800000" flipH="1">
              <a:off x="3517898" y="6559"/>
              <a:ext cx="5143500" cy="5143500"/>
            </a:xfrm>
            <a:prstGeom prst="rtTriangle">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sp>
          <p:nvSpPr>
            <p:cNvPr id="12" name="Shape 12"/>
            <p:cNvSpPr/>
            <p:nvPr/>
          </p:nvSpPr>
          <p:spPr>
            <a:xfrm>
              <a:off x="0" y="0"/>
              <a:ext cx="3525000" cy="5143500"/>
            </a:xfrm>
            <a:prstGeom prst="rect">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nvGrpSpPr>
          <p:cNvPr id="14" name="Shape 14"/>
          <p:cNvGrpSpPr/>
          <p:nvPr/>
        </p:nvGrpSpPr>
        <p:grpSpPr>
          <a:xfrm rot="10800000" flipH="1">
            <a:off x="2" y="1454351"/>
            <a:ext cx="11796669" cy="3949300"/>
            <a:chOff x="-8178042" y="-4493254"/>
            <a:chExt cx="19483598" cy="6522736"/>
          </a:xfrm>
          <a:solidFill>
            <a:srgbClr val="007CBA"/>
          </a:solidFill>
        </p:grpSpPr>
        <p:sp>
          <p:nvSpPr>
            <p:cNvPr id="15" name="Shape 15"/>
            <p:cNvSpPr/>
            <p:nvPr/>
          </p:nvSpPr>
          <p:spPr>
            <a:xfrm>
              <a:off x="-8178042" y="-4493118"/>
              <a:ext cx="12968400" cy="65226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solidFill>
                  <a:schemeClr val="bg1"/>
                </a:solidFill>
                <a:latin typeface="Arvo"/>
                <a:ea typeface="Arvo"/>
                <a:cs typeface="Arvo"/>
                <a:sym typeface="Arvo"/>
              </a:endParaRPr>
            </a:p>
          </p:txBody>
        </p:sp>
        <p:sp>
          <p:nvSpPr>
            <p:cNvPr id="16" name="Shape 16"/>
            <p:cNvSpPr/>
            <p:nvPr/>
          </p:nvSpPr>
          <p:spPr>
            <a:xfrm>
              <a:off x="4782955" y="-4493254"/>
              <a:ext cx="6522600" cy="6522600"/>
            </a:xfrm>
            <a:prstGeom prst="rtTriangle">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grpSp>
        <p:nvGrpSpPr>
          <p:cNvPr id="19" name="Shape 19"/>
          <p:cNvGrpSpPr/>
          <p:nvPr/>
        </p:nvGrpSpPr>
        <p:grpSpPr>
          <a:xfrm flipH="1">
            <a:off x="5990177" y="6290123"/>
            <a:ext cx="6201823" cy="406068"/>
            <a:chOff x="-24158748" y="330075"/>
            <a:chExt cx="30568423" cy="1699506"/>
          </a:xfrm>
          <a:solidFill>
            <a:srgbClr val="007CBA"/>
          </a:solidFill>
        </p:grpSpPr>
        <p:sp>
          <p:nvSpPr>
            <p:cNvPr id="20" name="Shape 20"/>
            <p:cNvSpPr/>
            <p:nvPr/>
          </p:nvSpPr>
          <p:spPr>
            <a:xfrm>
              <a:off x="-24158748" y="330081"/>
              <a:ext cx="289080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21" name="Shape 21"/>
            <p:cNvSpPr/>
            <p:nvPr/>
          </p:nvSpPr>
          <p:spPr>
            <a:xfrm>
              <a:off x="4710175"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sp>
        <p:nvSpPr>
          <p:cNvPr id="22" name="Shape 22"/>
          <p:cNvSpPr txBox="1">
            <a:spLocks noGrp="1"/>
          </p:cNvSpPr>
          <p:nvPr>
            <p:ph type="ctrTitle" hasCustomPrompt="1"/>
          </p:nvPr>
        </p:nvSpPr>
        <p:spPr>
          <a:xfrm>
            <a:off x="162367" y="1565393"/>
            <a:ext cx="7157200" cy="3727133"/>
          </a:xfrm>
          <a:prstGeom prst="rect">
            <a:avLst/>
          </a:prstGeom>
        </p:spPr>
        <p:txBody>
          <a:bodyPr spcFirstLastPara="1" wrap="square" lIns="91425" tIns="91425" rIns="91425" bIns="91425" anchor="ctr" anchorCtr="0"/>
          <a:lstStyle>
            <a:lvl1pPr lvl="0">
              <a:spcBef>
                <a:spcPts val="0"/>
              </a:spcBef>
              <a:spcAft>
                <a:spcPts val="0"/>
              </a:spcAft>
              <a:buSzPts val="4800"/>
              <a:buNone/>
              <a:defRPr sz="6400" b="1" baseline="0">
                <a:solidFill>
                  <a:schemeClr val="bg1"/>
                </a:solidFill>
                <a:latin typeface="Calibri" panose="020F0502020204030204" pitchFamily="34" charset="0"/>
                <a:cs typeface="Calibri" panose="020F0502020204030204" pitchFamily="34" charset="0"/>
              </a:defRPr>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a:r>
              <a:rPr lang="en-US" dirty="0"/>
              <a:t>Title Slide</a:t>
            </a:r>
            <a:endParaRPr dirty="0"/>
          </a:p>
        </p:txBody>
      </p:sp>
    </p:spTree>
    <p:extLst>
      <p:ext uri="{BB962C8B-B14F-4D97-AF65-F5344CB8AC3E}">
        <p14:creationId xmlns:p14="http://schemas.microsoft.com/office/powerpoint/2010/main" val="116284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a:prstGeom prst="rect">
            <a:avLst/>
          </a:prstGeom>
        </p:spPr>
        <p:txBody>
          <a:bodyPr anchor="b">
            <a:normAutofit/>
          </a:bodyPr>
          <a:lstStyle>
            <a:lvl1pPr algn="r">
              <a:defRPr sz="6000">
                <a:solidFill>
                  <a:schemeClr val="accent1">
                    <a:lumMod val="75000"/>
                  </a:schemeClr>
                </a:solidFill>
                <a:effectLst/>
              </a:defRPr>
            </a:lvl1pPr>
          </a:lstStyle>
          <a:p>
            <a:r>
              <a:rPr lang="en-US" dirty="0"/>
              <a:t>Click to edit Master title style</a:t>
            </a:r>
          </a:p>
        </p:txBody>
      </p:sp>
      <p:sp>
        <p:nvSpPr>
          <p:cNvPr id="3" name="Subtitle 2"/>
          <p:cNvSpPr>
            <a:spLocks noGrp="1"/>
          </p:cNvSpPr>
          <p:nvPr>
            <p:ph type="subTitle" idx="1"/>
          </p:nvPr>
        </p:nvSpPr>
        <p:spPr>
          <a:xfrm>
            <a:off x="4515377" y="3996267"/>
            <a:ext cx="6987645" cy="1388534"/>
          </a:xfrm>
          <a:prstGeom prst="rect">
            <a:avLst/>
          </a:prstGeom>
        </p:spPr>
        <p:txBody>
          <a:bodyPr anchor="t">
            <a:normAutofit/>
          </a:bodyPr>
          <a:lstStyle>
            <a:lvl1pPr marL="0" indent="0" algn="r">
              <a:buNone/>
              <a:defRPr sz="32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10820400" y="6328306"/>
            <a:ext cx="1143000" cy="365125"/>
          </a:xfrm>
          <a:prstGeom prst="rect">
            <a:avLst/>
          </a:prstGeom>
        </p:spPr>
        <p:txBody>
          <a:bodyPr/>
          <a:lstStyle>
            <a:lvl1pPr algn="r">
              <a:defRPr/>
            </a:lvl1pPr>
          </a:lstStyle>
          <a:p>
            <a:r>
              <a:rPr lang="en-US"/>
              <a:t>4/16/2018</a:t>
            </a:r>
            <a:endParaRPr lang="en-US" dirty="0"/>
          </a:p>
        </p:txBody>
      </p:sp>
      <p:pic>
        <p:nvPicPr>
          <p:cNvPr id="14" name="Picture 13"/>
          <p:cNvPicPr>
            <a:picLocks noChangeAspect="1"/>
          </p:cNvPicPr>
          <p:nvPr userDrawn="1"/>
        </p:nvPicPr>
        <p:blipFill>
          <a:blip r:embed="rId2"/>
          <a:stretch>
            <a:fillRect/>
          </a:stretch>
        </p:blipFill>
        <p:spPr>
          <a:xfrm>
            <a:off x="107719" y="2033252"/>
            <a:ext cx="2946861" cy="1480220"/>
          </a:xfrm>
          <a:prstGeom prst="rect">
            <a:avLst/>
          </a:prstGeom>
        </p:spPr>
      </p:pic>
    </p:spTree>
    <p:extLst>
      <p:ext uri="{BB962C8B-B14F-4D97-AF65-F5344CB8AC3E}">
        <p14:creationId xmlns:p14="http://schemas.microsoft.com/office/powerpoint/2010/main" val="248851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123824"/>
            <a:ext cx="10018713" cy="714376"/>
          </a:xfrm>
          <a:prstGeom prst="rect">
            <a:avLst/>
          </a:prstGeom>
        </p:spPr>
        <p:txBody>
          <a:bodyPr/>
          <a:lstStyle>
            <a:lvl1pPr algn="l">
              <a:defRPr/>
            </a:lvl1pPr>
          </a:lstStyle>
          <a:p>
            <a:r>
              <a:rPr lang="en-US" dirty="0"/>
              <a:t>Click to edit Master title style</a:t>
            </a:r>
          </a:p>
        </p:txBody>
      </p:sp>
      <p:sp>
        <p:nvSpPr>
          <p:cNvPr id="3" name="Content Placeholder 2"/>
          <p:cNvSpPr>
            <a:spLocks noGrp="1"/>
          </p:cNvSpPr>
          <p:nvPr>
            <p:ph idx="1"/>
          </p:nvPr>
        </p:nvSpPr>
        <p:spPr>
          <a:xfrm>
            <a:off x="1752599" y="990600"/>
            <a:ext cx="10018713" cy="4876800"/>
          </a:xfrm>
          <a:prstGeom prst="rect">
            <a:avLst/>
          </a:prstGeom>
        </p:spPr>
        <p:txBody>
          <a:bodyPr anchor="t" anchorCtr="0"/>
          <a:lstStyle>
            <a:lvl1pPr>
              <a:defRPr>
                <a:solidFill>
                  <a:srgbClr val="25347A"/>
                </a:solidFill>
              </a:defRPr>
            </a:lvl1pPr>
            <a:lvl2pPr>
              <a:buSzPct val="100000"/>
              <a:defRPr>
                <a:solidFill>
                  <a:srgbClr val="25347A"/>
                </a:solidFill>
              </a:defRPr>
            </a:lvl2pPr>
            <a:lvl3pPr>
              <a:defRPr>
                <a:solidFill>
                  <a:srgbClr val="25347A"/>
                </a:solidFill>
              </a:defRPr>
            </a:lvl3pPr>
            <a:lvl4pPr>
              <a:defRPr>
                <a:solidFill>
                  <a:srgbClr val="25347A"/>
                </a:solidFill>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6" name="Slide Number Placeholder 5"/>
          <p:cNvSpPr>
            <a:spLocks noGrp="1"/>
          </p:cNvSpPr>
          <p:nvPr>
            <p:ph type="sldNum" sz="quarter" idx="12"/>
          </p:nvPr>
        </p:nvSpPr>
        <p:spPr>
          <a:xfrm>
            <a:off x="132116" y="6310309"/>
            <a:ext cx="551167" cy="365125"/>
          </a:xfrm>
          <a:prstGeom prst="rect">
            <a:avLst/>
          </a:prstGeom>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1573064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323590"/>
            <a:ext cx="8930747" cy="2110382"/>
          </a:xfrm>
          <a:prstGeom prst="rect">
            <a:avLst/>
          </a:prstGeom>
        </p:spPr>
        <p:txBody>
          <a:bodyPr anchor="b"/>
          <a:lstStyle>
            <a:lvl1pPr algn="r">
              <a:defRPr sz="4000" b="0" cap="none">
                <a:solidFill>
                  <a:schemeClr val="accent1">
                    <a:lumMod val="75000"/>
                  </a:schemeClr>
                </a:solidFill>
              </a:defRPr>
            </a:lvl1pPr>
          </a:lstStyle>
          <a:p>
            <a:r>
              <a:rPr lang="en-US" dirty="0"/>
              <a:t>Click to edit Master title style</a:t>
            </a:r>
          </a:p>
        </p:txBody>
      </p:sp>
      <p:sp>
        <p:nvSpPr>
          <p:cNvPr id="3" name="Text Placeholder 2"/>
          <p:cNvSpPr>
            <a:spLocks noGrp="1"/>
          </p:cNvSpPr>
          <p:nvPr>
            <p:ph type="body" idx="1"/>
          </p:nvPr>
        </p:nvSpPr>
        <p:spPr>
          <a:xfrm>
            <a:off x="2572278" y="4433972"/>
            <a:ext cx="8930748" cy="860400"/>
          </a:xfrm>
          <a:prstGeom prst="rect">
            <a:avLst/>
          </a:prstGeom>
        </p:spPr>
        <p:txBody>
          <a:bodyPr anchor="t">
            <a:normAutofit/>
          </a:bodyPr>
          <a:lstStyle>
            <a:lvl1pPr marL="0" indent="0" algn="r">
              <a:buNone/>
              <a:defRPr sz="2800">
                <a:solidFill>
                  <a:schemeClr val="accent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6" name="Slide Number Placeholder 5"/>
          <p:cNvSpPr>
            <a:spLocks noGrp="1"/>
          </p:cNvSpPr>
          <p:nvPr>
            <p:ph type="sldNum" sz="quarter" idx="12"/>
          </p:nvPr>
        </p:nvSpPr>
        <p:spPr>
          <a:xfrm>
            <a:off x="152400" y="6324600"/>
            <a:ext cx="5511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4606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76201"/>
            <a:ext cx="9826623" cy="914400"/>
          </a:xfrm>
          <a:prstGeom prst="rect">
            <a:avLst/>
          </a:prstGeom>
        </p:spPr>
        <p:txBody>
          <a:bodyPr/>
          <a:lstStyle>
            <a:lvl1pPr algn="l">
              <a:defRPr>
                <a:solidFill>
                  <a:schemeClr val="accent1">
                    <a:lumMod val="75000"/>
                  </a:schemeClr>
                </a:solidFill>
              </a:defRPr>
            </a:lvl1pPr>
          </a:lstStyle>
          <a:p>
            <a:r>
              <a:rPr lang="en-US" dirty="0"/>
              <a:t>Click to edit Master title style</a:t>
            </a:r>
          </a:p>
        </p:txBody>
      </p:sp>
      <p:sp>
        <p:nvSpPr>
          <p:cNvPr id="3" name="Content Placeholder 2"/>
          <p:cNvSpPr>
            <a:spLocks noGrp="1"/>
          </p:cNvSpPr>
          <p:nvPr>
            <p:ph sz="half" idx="1"/>
          </p:nvPr>
        </p:nvSpPr>
        <p:spPr>
          <a:xfrm>
            <a:off x="1654629" y="1253787"/>
            <a:ext cx="4724400" cy="4385013"/>
          </a:xfrm>
          <a:prstGeom prst="rect">
            <a:avLst/>
          </a:prstGeom>
        </p:spPr>
        <p:txBody>
          <a:bodyPr>
            <a:normAutofit/>
          </a:bodyPr>
          <a:lstStyle>
            <a:lvl1pPr algn="l">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629400" y="1253788"/>
            <a:ext cx="4873622" cy="4385012"/>
          </a:xfrm>
          <a:prstGeom prst="rect">
            <a:avLst/>
          </a:prstGeom>
        </p:spPr>
        <p:txBody>
          <a:bodyPr>
            <a:normAutofit/>
          </a:bodyPr>
          <a:lstStyle>
            <a:lvl1pPr algn="l">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a:xfrm>
            <a:off x="150812" y="6310313"/>
            <a:ext cx="5511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89496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52600" y="123824"/>
            <a:ext cx="10018713" cy="714376"/>
          </a:xfrm>
          <a:prstGeom prst="rect">
            <a:avLst/>
          </a:prstGeom>
        </p:spPr>
        <p:txBody>
          <a:bodyPr/>
          <a:lstStyle>
            <a:lvl1pPr algn="l">
              <a:defRPr/>
            </a:lvl1pPr>
          </a:lstStyle>
          <a:p>
            <a:r>
              <a:rPr lang="en-US" dirty="0"/>
              <a:t>Click to edit Master title style</a:t>
            </a:r>
          </a:p>
        </p:txBody>
      </p:sp>
      <p:sp>
        <p:nvSpPr>
          <p:cNvPr id="3" name="Text Placeholder 2"/>
          <p:cNvSpPr>
            <a:spLocks noGrp="1"/>
          </p:cNvSpPr>
          <p:nvPr>
            <p:ph type="body" idx="1"/>
          </p:nvPr>
        </p:nvSpPr>
        <p:spPr>
          <a:xfrm>
            <a:off x="1723570" y="1069183"/>
            <a:ext cx="4753429" cy="576262"/>
          </a:xfrm>
          <a:prstGeom prst="rect">
            <a:avLst/>
          </a:prstGeo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723571" y="1876428"/>
            <a:ext cx="4753429" cy="3990972"/>
          </a:xfrm>
          <a:prstGeom prst="rect">
            <a:avLst/>
          </a:prstGeo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737882" y="1069183"/>
            <a:ext cx="4895056" cy="576262"/>
          </a:xfrm>
          <a:prstGeom prst="rect">
            <a:avLst/>
          </a:prstGeo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737881" y="1887994"/>
            <a:ext cx="4895055" cy="3979406"/>
          </a:xfrm>
          <a:prstGeom prst="rect">
            <a:avLst/>
          </a:prstGeo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a:xfrm>
            <a:off x="150812" y="6310313"/>
            <a:ext cx="5511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2624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2600" y="123824"/>
            <a:ext cx="10018713" cy="714376"/>
          </a:xfrm>
          <a:prstGeom prst="rect">
            <a:avLst/>
          </a:prstGeom>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a:xfrm>
            <a:off x="150812" y="6310313"/>
            <a:ext cx="5511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861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50812" y="6310313"/>
            <a:ext cx="5511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1592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a:prstGeom prst="rect">
            <a:avLst/>
          </a:prstGeo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a:prstGeom prst="rect">
            <a:avLst/>
          </a:prstGeo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a:prstGeom prst="rect">
            <a:avLst/>
          </a:prstGeo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a:xfrm>
            <a:off x="150812" y="6310313"/>
            <a:ext cx="5511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4030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914400"/>
            <a:ext cx="5426158" cy="685801"/>
          </a:xfrm>
          <a:prstGeom prst="rect">
            <a:avLst/>
          </a:prstGeom>
        </p:spPr>
        <p:txBody>
          <a:bodyPr anchor="b">
            <a:normAutofit/>
          </a:bodyPr>
          <a:lstStyle>
            <a:lvl1pPr algn="ctr">
              <a:defRPr sz="2800" b="0">
                <a:solidFill>
                  <a:schemeClr val="accent1">
                    <a:lumMod val="75000"/>
                  </a:schemeClr>
                </a:solidFill>
              </a:defRPr>
            </a:lvl1pPr>
          </a:lstStyle>
          <a:p>
            <a:r>
              <a:rPr lang="en-US" dirty="0"/>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1752600"/>
            <a:ext cx="5426158" cy="3886200"/>
          </a:xfrm>
          <a:prstGeom prst="rect">
            <a:avLst/>
          </a:prstGeo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a:xfrm>
            <a:off x="150812" y="6310313"/>
            <a:ext cx="5511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97945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a:prstGeom prst="rect">
            <a:avLst/>
          </a:prstGeo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a:prstGeom prst="rect">
            <a:avLst/>
          </a:prstGeo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a:xfrm>
            <a:off x="150812" y="6310313"/>
            <a:ext cx="551167" cy="365125"/>
          </a:xfrm>
          <a:prstGeom prst="rect">
            <a:avLst/>
          </a:prstGeo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6357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reserve="1">
  <p:cSld name="Subtitle">
    <p:spTree>
      <p:nvGrpSpPr>
        <p:cNvPr id="1" name="Shape 23"/>
        <p:cNvGrpSpPr/>
        <p:nvPr/>
      </p:nvGrpSpPr>
      <p:grpSpPr>
        <a:xfrm>
          <a:off x="0" y="0"/>
          <a:ext cx="0" cy="0"/>
          <a:chOff x="0" y="0"/>
          <a:chExt cx="0" cy="0"/>
        </a:xfrm>
      </p:grpSpPr>
      <p:grpSp>
        <p:nvGrpSpPr>
          <p:cNvPr id="25" name="Shape 25"/>
          <p:cNvGrpSpPr/>
          <p:nvPr/>
        </p:nvGrpSpPr>
        <p:grpSpPr>
          <a:xfrm>
            <a:off x="-4" y="0"/>
            <a:ext cx="11548531" cy="6867451"/>
            <a:chOff x="0" y="-7088"/>
            <a:chExt cx="8661398" cy="5150588"/>
          </a:xfrm>
          <a:solidFill>
            <a:srgbClr val="25347A"/>
          </a:solidFill>
        </p:grpSpPr>
        <p:sp>
          <p:nvSpPr>
            <p:cNvPr id="26" name="Shape 26"/>
            <p:cNvSpPr/>
            <p:nvPr/>
          </p:nvSpPr>
          <p:spPr>
            <a:xfrm>
              <a:off x="0" y="0"/>
              <a:ext cx="3525000" cy="5143500"/>
            </a:xfrm>
            <a:prstGeom prst="rect">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sp>
          <p:nvSpPr>
            <p:cNvPr id="27" name="Shape 27"/>
            <p:cNvSpPr/>
            <p:nvPr/>
          </p:nvSpPr>
          <p:spPr>
            <a:xfrm rot="10800000" flipH="1">
              <a:off x="3517898" y="-7088"/>
              <a:ext cx="5143500" cy="5143500"/>
            </a:xfrm>
            <a:prstGeom prst="rtTriangle">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grpSp>
        <p:nvGrpSpPr>
          <p:cNvPr id="28" name="Shape 28"/>
          <p:cNvGrpSpPr/>
          <p:nvPr/>
        </p:nvGrpSpPr>
        <p:grpSpPr>
          <a:xfrm rot="10800000" flipH="1">
            <a:off x="-2" y="3899768"/>
            <a:ext cx="8785449" cy="2703024"/>
            <a:chOff x="-9894852" y="-4493254"/>
            <a:chExt cx="21200407" cy="6522740"/>
          </a:xfrm>
          <a:solidFill>
            <a:srgbClr val="007CBA"/>
          </a:solidFill>
        </p:grpSpPr>
        <p:sp>
          <p:nvSpPr>
            <p:cNvPr id="29" name="Shape 29"/>
            <p:cNvSpPr/>
            <p:nvPr/>
          </p:nvSpPr>
          <p:spPr>
            <a:xfrm>
              <a:off x="-9894852" y="-4493114"/>
              <a:ext cx="14685300" cy="65226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sp>
          <p:nvSpPr>
            <p:cNvPr id="30" name="Shape 30"/>
            <p:cNvSpPr/>
            <p:nvPr/>
          </p:nvSpPr>
          <p:spPr>
            <a:xfrm>
              <a:off x="4782955" y="-4493254"/>
              <a:ext cx="6522600" cy="6522600"/>
            </a:xfrm>
            <a:prstGeom prst="rtTriangle">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grpSp>
        <p:nvGrpSpPr>
          <p:cNvPr id="33" name="Shape 33"/>
          <p:cNvGrpSpPr/>
          <p:nvPr/>
        </p:nvGrpSpPr>
        <p:grpSpPr>
          <a:xfrm flipH="1">
            <a:off x="9475267" y="5963632"/>
            <a:ext cx="2721116" cy="894393"/>
            <a:chOff x="1297954" y="330075"/>
            <a:chExt cx="5169293" cy="1699506"/>
          </a:xfrm>
          <a:solidFill>
            <a:srgbClr val="25347A"/>
          </a:solidFill>
        </p:grpSpPr>
        <p:sp>
          <p:nvSpPr>
            <p:cNvPr id="34" name="Shape 34"/>
            <p:cNvSpPr/>
            <p:nvPr/>
          </p:nvSpPr>
          <p:spPr>
            <a:xfrm>
              <a:off x="1297954" y="330081"/>
              <a:ext cx="34767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35" name="Shape 35"/>
            <p:cNvSpPr/>
            <p:nvPr/>
          </p:nvSpPr>
          <p:spPr>
            <a:xfrm>
              <a:off x="4767747"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nvGrpSpPr>
          <p:cNvPr id="36" name="Shape 36"/>
          <p:cNvGrpSpPr/>
          <p:nvPr/>
        </p:nvGrpSpPr>
        <p:grpSpPr>
          <a:xfrm flipH="1">
            <a:off x="9266413" y="6195651"/>
            <a:ext cx="2933151" cy="406084"/>
            <a:chOff x="-5827153" y="330075"/>
            <a:chExt cx="12276019" cy="1699569"/>
          </a:xfrm>
          <a:solidFill>
            <a:srgbClr val="007CBA"/>
          </a:solidFill>
        </p:grpSpPr>
        <p:sp>
          <p:nvSpPr>
            <p:cNvPr id="37" name="Shape 37"/>
            <p:cNvSpPr/>
            <p:nvPr/>
          </p:nvSpPr>
          <p:spPr>
            <a:xfrm>
              <a:off x="-5827153" y="330144"/>
              <a:ext cx="10612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38" name="Shape 38"/>
            <p:cNvSpPr/>
            <p:nvPr/>
          </p:nvSpPr>
          <p:spPr>
            <a:xfrm>
              <a:off x="4749366"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sp>
        <p:nvSpPr>
          <p:cNvPr id="39" name="Shape 39"/>
          <p:cNvSpPr txBox="1">
            <a:spLocks noGrp="1"/>
          </p:cNvSpPr>
          <p:nvPr>
            <p:ph type="ctrTitle" hasCustomPrompt="1"/>
          </p:nvPr>
        </p:nvSpPr>
        <p:spPr>
          <a:xfrm>
            <a:off x="618033" y="3828197"/>
            <a:ext cx="5459200" cy="1546400"/>
          </a:xfrm>
          <a:prstGeom prst="rect">
            <a:avLst/>
          </a:prstGeom>
        </p:spPr>
        <p:txBody>
          <a:bodyPr spcFirstLastPara="1" wrap="square" lIns="91425" tIns="91425" rIns="91425" bIns="91425" anchor="b" anchorCtr="0"/>
          <a:lstStyle>
            <a:lvl1pPr lvl="0" rtl="0">
              <a:spcBef>
                <a:spcPts val="0"/>
              </a:spcBef>
              <a:spcAft>
                <a:spcPts val="0"/>
              </a:spcAft>
              <a:buSzPts val="3000"/>
              <a:buNone/>
              <a:defRPr sz="4000" b="1" baseline="0">
                <a:solidFill>
                  <a:schemeClr val="bg1"/>
                </a:solidFill>
                <a:latin typeface="Calibri" panose="020F0502020204030204" pitchFamily="34" charset="0"/>
                <a:cs typeface="Calibri" panose="020F0502020204030204" pitchFamily="34" charset="0"/>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rPr lang="en-US" dirty="0"/>
              <a:t>Section Break Slide</a:t>
            </a:r>
            <a:endParaRPr dirty="0"/>
          </a:p>
        </p:txBody>
      </p:sp>
      <p:sp>
        <p:nvSpPr>
          <p:cNvPr id="40" name="Shape 40"/>
          <p:cNvSpPr txBox="1">
            <a:spLocks noGrp="1"/>
          </p:cNvSpPr>
          <p:nvPr>
            <p:ph type="subTitle" idx="1"/>
          </p:nvPr>
        </p:nvSpPr>
        <p:spPr>
          <a:xfrm>
            <a:off x="618033" y="5300599"/>
            <a:ext cx="5459200" cy="1046400"/>
          </a:xfrm>
          <a:prstGeom prst="rect">
            <a:avLst/>
          </a:prstGeom>
        </p:spPr>
        <p:txBody>
          <a:bodyPr spcFirstLastPara="1" wrap="square" lIns="91425" tIns="91425" rIns="91425" bIns="91425" anchor="t" anchorCtr="0"/>
          <a:lstStyle>
            <a:lvl1pPr lvl="0" rtl="0">
              <a:spcBef>
                <a:spcPts val="0"/>
              </a:spcBef>
              <a:spcAft>
                <a:spcPts val="0"/>
              </a:spcAft>
              <a:buClr>
                <a:srgbClr val="FF9800"/>
              </a:buClr>
              <a:buSzPts val="2000"/>
              <a:buNone/>
              <a:defRPr sz="2667">
                <a:solidFill>
                  <a:schemeClr val="bg1"/>
                </a:solidFill>
                <a:latin typeface="Calibri" panose="020F0502020204030204" pitchFamily="34" charset="0"/>
                <a:cs typeface="Calibri" panose="020F0502020204030204" pitchFamily="34" charset="0"/>
              </a:defRPr>
            </a:lvl1pPr>
            <a:lvl2pPr lvl="1" rtl="0">
              <a:spcBef>
                <a:spcPts val="1333"/>
              </a:spcBef>
              <a:spcAft>
                <a:spcPts val="0"/>
              </a:spcAft>
              <a:buClr>
                <a:srgbClr val="FF9800"/>
              </a:buClr>
              <a:buSzPts val="2000"/>
              <a:buNone/>
              <a:defRPr sz="2667">
                <a:solidFill>
                  <a:srgbClr val="FF9800"/>
                </a:solidFill>
              </a:defRPr>
            </a:lvl2pPr>
            <a:lvl3pPr lvl="2" rtl="0">
              <a:spcBef>
                <a:spcPts val="1333"/>
              </a:spcBef>
              <a:spcAft>
                <a:spcPts val="0"/>
              </a:spcAft>
              <a:buClr>
                <a:srgbClr val="FF9800"/>
              </a:buClr>
              <a:buSzPts val="2000"/>
              <a:buNone/>
              <a:defRPr sz="2667">
                <a:solidFill>
                  <a:srgbClr val="FF9800"/>
                </a:solidFill>
              </a:defRPr>
            </a:lvl3pPr>
            <a:lvl4pPr lvl="3" rtl="0">
              <a:spcBef>
                <a:spcPts val="1333"/>
              </a:spcBef>
              <a:spcAft>
                <a:spcPts val="0"/>
              </a:spcAft>
              <a:buClr>
                <a:srgbClr val="FF9800"/>
              </a:buClr>
              <a:buSzPts val="2000"/>
              <a:buNone/>
              <a:defRPr sz="2667">
                <a:solidFill>
                  <a:srgbClr val="FF9800"/>
                </a:solidFill>
              </a:defRPr>
            </a:lvl4pPr>
            <a:lvl5pPr lvl="4" rtl="0">
              <a:spcBef>
                <a:spcPts val="1333"/>
              </a:spcBef>
              <a:spcAft>
                <a:spcPts val="0"/>
              </a:spcAft>
              <a:buClr>
                <a:srgbClr val="FF9800"/>
              </a:buClr>
              <a:buSzPts val="2000"/>
              <a:buNone/>
              <a:defRPr sz="2667">
                <a:solidFill>
                  <a:srgbClr val="FF9800"/>
                </a:solidFill>
              </a:defRPr>
            </a:lvl5pPr>
            <a:lvl6pPr lvl="5" rtl="0">
              <a:spcBef>
                <a:spcPts val="1333"/>
              </a:spcBef>
              <a:spcAft>
                <a:spcPts val="0"/>
              </a:spcAft>
              <a:buClr>
                <a:srgbClr val="FF9800"/>
              </a:buClr>
              <a:buSzPts val="2000"/>
              <a:buNone/>
              <a:defRPr sz="2667">
                <a:solidFill>
                  <a:srgbClr val="FF9800"/>
                </a:solidFill>
              </a:defRPr>
            </a:lvl6pPr>
            <a:lvl7pPr lvl="6" rtl="0">
              <a:spcBef>
                <a:spcPts val="1333"/>
              </a:spcBef>
              <a:spcAft>
                <a:spcPts val="0"/>
              </a:spcAft>
              <a:buClr>
                <a:srgbClr val="FF9800"/>
              </a:buClr>
              <a:buSzPts val="2000"/>
              <a:buNone/>
              <a:defRPr sz="2667">
                <a:solidFill>
                  <a:srgbClr val="FF9800"/>
                </a:solidFill>
              </a:defRPr>
            </a:lvl7pPr>
            <a:lvl8pPr lvl="7" rtl="0">
              <a:spcBef>
                <a:spcPts val="1333"/>
              </a:spcBef>
              <a:spcAft>
                <a:spcPts val="0"/>
              </a:spcAft>
              <a:buClr>
                <a:srgbClr val="FF9800"/>
              </a:buClr>
              <a:buSzPts val="2000"/>
              <a:buNone/>
              <a:defRPr sz="2667">
                <a:solidFill>
                  <a:srgbClr val="FF9800"/>
                </a:solidFill>
              </a:defRPr>
            </a:lvl8pPr>
            <a:lvl9pPr lvl="8" rtl="0">
              <a:spcBef>
                <a:spcPts val="1333"/>
              </a:spcBef>
              <a:spcAft>
                <a:spcPts val="1333"/>
              </a:spcAft>
              <a:buClr>
                <a:srgbClr val="FF9800"/>
              </a:buClr>
              <a:buSzPts val="2000"/>
              <a:buNone/>
              <a:defRPr sz="2667">
                <a:solidFill>
                  <a:srgbClr val="FF9800"/>
                </a:solidFill>
              </a:defRPr>
            </a:lvl9pPr>
          </a:lstStyle>
          <a:p>
            <a:endParaRPr dirty="0"/>
          </a:p>
        </p:txBody>
      </p:sp>
      <p:sp>
        <p:nvSpPr>
          <p:cNvPr id="41" name="Shape 41"/>
          <p:cNvSpPr txBox="1">
            <a:spLocks noGrp="1"/>
          </p:cNvSpPr>
          <p:nvPr>
            <p:ph type="sldNum" idx="12"/>
          </p:nvPr>
        </p:nvSpPr>
        <p:spPr>
          <a:xfrm>
            <a:off x="11548527" y="6182000"/>
            <a:ext cx="592006" cy="420800"/>
          </a:xfrm>
          <a:prstGeom prst="rect">
            <a:avLst/>
          </a:prstGeom>
        </p:spPr>
        <p:txBody>
          <a:bodyPr spcFirstLastPara="1" wrap="square" lIns="91425" tIns="91425" rIns="91425" bIns="91425" anchor="ctr" anchorCtr="0">
            <a:noAutofit/>
          </a:bodyPr>
          <a:lstStyle>
            <a:lvl1pPr lvl="0">
              <a:buNone/>
              <a:defRPr sz="2000" b="1">
                <a:solidFill>
                  <a:schemeClr val="bg1"/>
                </a:solidFill>
                <a:latin typeface="Calibri" panose="020F0502020204030204" pitchFamily="34" charset="0"/>
                <a:cs typeface="Calibri" panose="020F0502020204030204" pitchFamily="34" charset="0"/>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r="7808"/>
          <a:stretch/>
        </p:blipFill>
        <p:spPr>
          <a:xfrm>
            <a:off x="8600453" y="4107306"/>
            <a:ext cx="3441643" cy="1600036"/>
          </a:xfrm>
          <a:prstGeom prst="rect">
            <a:avLst/>
          </a:prstGeom>
        </p:spPr>
      </p:pic>
    </p:spTree>
    <p:extLst>
      <p:ext uri="{BB962C8B-B14F-4D97-AF65-F5344CB8AC3E}">
        <p14:creationId xmlns:p14="http://schemas.microsoft.com/office/powerpoint/2010/main" val="22682890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a:prstGeom prst="rect">
            <a:avLst/>
          </a:prstGeo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a:prstGeom prst="rect">
            <a:avLst/>
          </a:prstGeo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150812" y="6310313"/>
            <a:ext cx="551167" cy="365125"/>
          </a:xfrm>
          <a:prstGeom prst="rect">
            <a:avLst/>
          </a:prstGeo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00501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a:prstGeom prst="rect">
            <a:avLst/>
          </a:prstGeo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a:prstGeom prst="rect">
            <a:avLst/>
          </a:prstGeo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a:prstGeom prst="rect">
            <a:avLst/>
          </a:prstGeo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150812" y="6310313"/>
            <a:ext cx="551167" cy="365125"/>
          </a:xfrm>
          <a:prstGeom prst="rect">
            <a:avLst/>
          </a:prstGeo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130526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a:prstGeom prst="rect">
            <a:avLst/>
          </a:prstGeom>
        </p:spPr>
        <p:txBody>
          <a:bodyPr anchor="b">
            <a:normAutofit/>
          </a:bodyPr>
          <a:lstStyle>
            <a:lvl1pPr algn="r">
              <a:defRPr sz="4000" b="0" cap="none"/>
            </a:lvl1pPr>
          </a:lstStyle>
          <a:p>
            <a:r>
              <a:rPr lang="en-US" dirty="0"/>
              <a:t>Click to edit Master title style</a:t>
            </a:r>
          </a:p>
        </p:txBody>
      </p:sp>
      <p:sp>
        <p:nvSpPr>
          <p:cNvPr id="3" name="Text Placeholder 2"/>
          <p:cNvSpPr>
            <a:spLocks noGrp="1"/>
          </p:cNvSpPr>
          <p:nvPr>
            <p:ph type="body" idx="1"/>
          </p:nvPr>
        </p:nvSpPr>
        <p:spPr>
          <a:xfrm>
            <a:off x="1484312" y="4777381"/>
            <a:ext cx="10018710" cy="860400"/>
          </a:xfrm>
          <a:prstGeom prst="rect">
            <a:avLst/>
          </a:prstGeo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150812" y="6310313"/>
            <a:ext cx="551167" cy="365125"/>
          </a:xfrm>
          <a:prstGeom prst="rect">
            <a:avLst/>
          </a:prstGeo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503116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a:prstGeom prst="rect">
            <a:avLst/>
          </a:prstGeom>
        </p:spPr>
        <p:txBody>
          <a:bodyPr anchor="ctr">
            <a:normAutofit/>
          </a:bodyPr>
          <a:lstStyle>
            <a:lvl1pPr algn="ctr">
              <a:defRPr sz="4000" b="0" cap="none">
                <a:solidFill>
                  <a:schemeClr val="accent1">
                    <a:lumMod val="75000"/>
                  </a:schemeClr>
                </a:solidFill>
              </a:defRPr>
            </a:lvl1pPr>
          </a:lstStyle>
          <a:p>
            <a:r>
              <a:rPr lang="en-US" dirty="0"/>
              <a:t>Click to edit Master title style</a:t>
            </a:r>
          </a:p>
        </p:txBody>
      </p:sp>
      <p:sp>
        <p:nvSpPr>
          <p:cNvPr id="10" name="Text Placeholder 9"/>
          <p:cNvSpPr>
            <a:spLocks noGrp="1"/>
          </p:cNvSpPr>
          <p:nvPr>
            <p:ph type="body" sz="quarter" idx="13"/>
          </p:nvPr>
        </p:nvSpPr>
        <p:spPr>
          <a:xfrm>
            <a:off x="1484313" y="3886200"/>
            <a:ext cx="10018710" cy="889000"/>
          </a:xfrm>
          <a:prstGeom prst="rect">
            <a:avLst/>
          </a:prstGeom>
        </p:spPr>
        <p:txBody>
          <a:bodyPr vert="horz" lIns="91440" tIns="45720" rIns="91440" bIns="45720" rtlCol="0" anchor="b">
            <a:normAutofit/>
          </a:bodyPr>
          <a:lstStyle>
            <a:lvl1pPr algn="r">
              <a:buNone/>
              <a:defRPr lang="en-US" sz="2800" b="0" cap="none" dirty="0">
                <a:ln w="3175" cmpd="sng">
                  <a:noFill/>
                </a:ln>
                <a:solidFill>
                  <a:schemeClr val="accent1">
                    <a:lumMod val="75000"/>
                  </a:schemeClr>
                </a:solidFill>
                <a:effectLst/>
              </a:defRPr>
            </a:lvl1pPr>
          </a:lstStyle>
          <a:p>
            <a:pPr marL="0" lvl="0">
              <a:spcBef>
                <a:spcPct val="0"/>
              </a:spcBef>
              <a:buNone/>
            </a:pPr>
            <a:r>
              <a:rPr lang="en-US" dirty="0"/>
              <a:t>Edit Master text styles</a:t>
            </a:r>
          </a:p>
        </p:txBody>
      </p:sp>
      <p:sp>
        <p:nvSpPr>
          <p:cNvPr id="3" name="Text Placeholder 2"/>
          <p:cNvSpPr>
            <a:spLocks noGrp="1"/>
          </p:cNvSpPr>
          <p:nvPr>
            <p:ph type="body" idx="1"/>
          </p:nvPr>
        </p:nvSpPr>
        <p:spPr>
          <a:xfrm>
            <a:off x="1484312" y="4775200"/>
            <a:ext cx="10018710" cy="1016000"/>
          </a:xfrm>
          <a:prstGeom prst="rect">
            <a:avLst/>
          </a:prstGeo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150812" y="6310313"/>
            <a:ext cx="551167" cy="365125"/>
          </a:xfrm>
          <a:prstGeom prst="rect">
            <a:avLst/>
          </a:prstGeo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303520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a:prstGeom prst="rect">
            <a:avLst/>
          </a:prstGeom>
        </p:spPr>
        <p:txBody>
          <a:bodyPr vert="horz" lIns="91440" tIns="45720" rIns="91440" bIns="45720" rtlCol="0" anchor="ctr">
            <a:normAutofit/>
          </a:bodyPr>
          <a:lstStyle>
            <a:lvl1pPr>
              <a:defRPr lang="en-US" b="0" dirty="0"/>
            </a:lvl1pPr>
          </a:lstStyle>
          <a:p>
            <a:pPr marL="0" lvl="0"/>
            <a:r>
              <a:rPr lang="en-US" dirty="0"/>
              <a:t>Click to edit Master title style</a:t>
            </a:r>
          </a:p>
        </p:txBody>
      </p:sp>
      <p:sp>
        <p:nvSpPr>
          <p:cNvPr id="10" name="Text Placeholder 9"/>
          <p:cNvSpPr>
            <a:spLocks noGrp="1"/>
          </p:cNvSpPr>
          <p:nvPr>
            <p:ph type="body" sz="quarter" idx="13"/>
          </p:nvPr>
        </p:nvSpPr>
        <p:spPr>
          <a:xfrm>
            <a:off x="1484312" y="3505200"/>
            <a:ext cx="10018713" cy="838200"/>
          </a:xfrm>
          <a:prstGeom prst="rect">
            <a:avLst/>
          </a:prstGeom>
        </p:spPr>
        <p:txBody>
          <a:bodyPr vert="horz" lIns="91440" tIns="45720" rIns="91440" bIns="45720" rtlCol="0" anchor="b">
            <a:normAutofit/>
          </a:bodyPr>
          <a:lstStyle>
            <a:lvl1pPr>
              <a:buNone/>
              <a:defRPr lang="en-US" sz="2800" b="0" cap="none" dirty="0">
                <a:ln w="3175" cmpd="sng">
                  <a:noFill/>
                </a:ln>
                <a:solidFill>
                  <a:schemeClr val="accent1">
                    <a:lumMod val="75000"/>
                  </a:schemeClr>
                </a:solidFill>
                <a:effectLst/>
              </a:defRPr>
            </a:lvl1pPr>
          </a:lstStyle>
          <a:p>
            <a:pPr marL="0" lvl="0">
              <a:spcBef>
                <a:spcPct val="0"/>
              </a:spcBef>
              <a:buNone/>
            </a:pPr>
            <a:r>
              <a:rPr lang="en-US" dirty="0"/>
              <a:t>Edit Master text styles</a:t>
            </a:r>
          </a:p>
        </p:txBody>
      </p:sp>
      <p:sp>
        <p:nvSpPr>
          <p:cNvPr id="3" name="Text Placeholder 2"/>
          <p:cNvSpPr>
            <a:spLocks noGrp="1"/>
          </p:cNvSpPr>
          <p:nvPr>
            <p:ph type="body" idx="1"/>
          </p:nvPr>
        </p:nvSpPr>
        <p:spPr>
          <a:xfrm>
            <a:off x="1484311" y="4343400"/>
            <a:ext cx="10018713" cy="1447800"/>
          </a:xfrm>
          <a:prstGeom prst="rect">
            <a:avLst/>
          </a:prstGeo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150812" y="6310313"/>
            <a:ext cx="551167" cy="365125"/>
          </a:xfrm>
          <a:prstGeom prst="rect">
            <a:avLst/>
          </a:prstGeo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9307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reserve="1">
  <p:cSld name="Quote">
    <p:spTree>
      <p:nvGrpSpPr>
        <p:cNvPr id="1" name="Shape 42"/>
        <p:cNvGrpSpPr/>
        <p:nvPr/>
      </p:nvGrpSpPr>
      <p:grpSpPr>
        <a:xfrm>
          <a:off x="0" y="0"/>
          <a:ext cx="0" cy="0"/>
          <a:chOff x="0" y="0"/>
          <a:chExt cx="0" cy="0"/>
        </a:xfrm>
      </p:grpSpPr>
      <p:pic>
        <p:nvPicPr>
          <p:cNvPr id="22" name="Picture 21"/>
          <p:cNvPicPr>
            <a:picLocks noChangeAspect="1"/>
          </p:cNvPicPr>
          <p:nvPr userDrawn="1"/>
        </p:nvPicPr>
        <p:blipFill rotWithShape="1">
          <a:blip r:embed="rId2" cstate="print">
            <a:extLst>
              <a:ext uri="{28A0092B-C50C-407E-A947-70E740481C1C}">
                <a14:useLocalDpi xmlns:a14="http://schemas.microsoft.com/office/drawing/2010/main" val="0"/>
              </a:ext>
            </a:extLst>
          </a:blip>
          <a:srcRect r="7808"/>
          <a:stretch/>
        </p:blipFill>
        <p:spPr>
          <a:xfrm>
            <a:off x="8844197" y="3945245"/>
            <a:ext cx="3296336" cy="1532483"/>
          </a:xfrm>
          <a:prstGeom prst="rect">
            <a:avLst/>
          </a:prstGeom>
        </p:spPr>
      </p:pic>
      <p:grpSp>
        <p:nvGrpSpPr>
          <p:cNvPr id="44" name="Shape 44"/>
          <p:cNvGrpSpPr/>
          <p:nvPr/>
        </p:nvGrpSpPr>
        <p:grpSpPr>
          <a:xfrm>
            <a:off x="0" y="-9451"/>
            <a:ext cx="11548531" cy="6867451"/>
            <a:chOff x="0" y="-7088"/>
            <a:chExt cx="8661398" cy="5150588"/>
          </a:xfrm>
          <a:solidFill>
            <a:srgbClr val="25347A"/>
          </a:solidFill>
        </p:grpSpPr>
        <p:sp>
          <p:nvSpPr>
            <p:cNvPr id="45" name="Shape 45"/>
            <p:cNvSpPr/>
            <p:nvPr/>
          </p:nvSpPr>
          <p:spPr>
            <a:xfrm>
              <a:off x="0" y="0"/>
              <a:ext cx="3525000" cy="5143500"/>
            </a:xfrm>
            <a:prstGeom prst="rect">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sp>
          <p:nvSpPr>
            <p:cNvPr id="46" name="Shape 46"/>
            <p:cNvSpPr/>
            <p:nvPr/>
          </p:nvSpPr>
          <p:spPr>
            <a:xfrm rot="10800000" flipH="1">
              <a:off x="3517898" y="-7088"/>
              <a:ext cx="5143500" cy="5143500"/>
            </a:xfrm>
            <a:prstGeom prst="rtTriangle">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grpSp>
        <p:nvGrpSpPr>
          <p:cNvPr id="47" name="Shape 47"/>
          <p:cNvGrpSpPr/>
          <p:nvPr/>
        </p:nvGrpSpPr>
        <p:grpSpPr>
          <a:xfrm rot="10800000" flipH="1">
            <a:off x="2" y="1454351"/>
            <a:ext cx="11796669" cy="3949300"/>
            <a:chOff x="-8178042" y="-4493254"/>
            <a:chExt cx="19483598" cy="6522736"/>
          </a:xfrm>
          <a:solidFill>
            <a:srgbClr val="007CBA"/>
          </a:solidFill>
        </p:grpSpPr>
        <p:sp>
          <p:nvSpPr>
            <p:cNvPr id="48" name="Shape 48"/>
            <p:cNvSpPr/>
            <p:nvPr/>
          </p:nvSpPr>
          <p:spPr>
            <a:xfrm>
              <a:off x="-8178042" y="-4493118"/>
              <a:ext cx="12968400" cy="65226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sp>
          <p:nvSpPr>
            <p:cNvPr id="49" name="Shape 49"/>
            <p:cNvSpPr/>
            <p:nvPr/>
          </p:nvSpPr>
          <p:spPr>
            <a:xfrm>
              <a:off x="4782955" y="-4493254"/>
              <a:ext cx="6522600" cy="6522600"/>
            </a:xfrm>
            <a:prstGeom prst="rtTriangle">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sp>
        <p:nvSpPr>
          <p:cNvPr id="50" name="Shape 50"/>
          <p:cNvSpPr txBox="1">
            <a:spLocks noGrp="1"/>
          </p:cNvSpPr>
          <p:nvPr>
            <p:ph type="body" idx="1" hasCustomPrompt="1"/>
          </p:nvPr>
        </p:nvSpPr>
        <p:spPr>
          <a:xfrm>
            <a:off x="1106367" y="1602667"/>
            <a:ext cx="6787600" cy="3660000"/>
          </a:xfrm>
          <a:prstGeom prst="rect">
            <a:avLst/>
          </a:prstGeom>
        </p:spPr>
        <p:txBody>
          <a:bodyPr spcFirstLastPara="1" wrap="square" lIns="91425" tIns="91425" rIns="91425" bIns="91425" anchor="t" anchorCtr="0"/>
          <a:lstStyle>
            <a:lvl1pPr marL="50799" lvl="0" indent="0" rtl="0">
              <a:spcBef>
                <a:spcPts val="800"/>
              </a:spcBef>
              <a:spcAft>
                <a:spcPts val="0"/>
              </a:spcAft>
              <a:buClr>
                <a:srgbClr val="FFFFFF"/>
              </a:buClr>
              <a:buSzPts val="3000"/>
              <a:buNone/>
              <a:defRPr sz="4000" i="1" baseline="0">
                <a:solidFill>
                  <a:srgbClr val="FFFFFF"/>
                </a:solidFill>
                <a:latin typeface="Calibri" panose="020F0502020204030204" pitchFamily="34" charset="0"/>
                <a:cs typeface="Calibri" panose="020F0502020204030204" pitchFamily="34" charset="0"/>
              </a:defRPr>
            </a:lvl1pPr>
            <a:lvl2pPr marL="1219170" lvl="1" indent="-558786" rtl="0">
              <a:spcBef>
                <a:spcPts val="640"/>
              </a:spcBef>
              <a:spcAft>
                <a:spcPts val="0"/>
              </a:spcAft>
              <a:buClr>
                <a:srgbClr val="FFFFFF"/>
              </a:buClr>
              <a:buSzPts val="3000"/>
              <a:buChar char="▻"/>
              <a:defRPr sz="4000" i="1">
                <a:solidFill>
                  <a:srgbClr val="FFFFFF"/>
                </a:solidFill>
              </a:defRPr>
            </a:lvl2pPr>
            <a:lvl3pPr marL="1828754" lvl="2" indent="-558786" rtl="0">
              <a:spcBef>
                <a:spcPts val="640"/>
              </a:spcBef>
              <a:spcAft>
                <a:spcPts val="0"/>
              </a:spcAft>
              <a:buClr>
                <a:srgbClr val="FFFFFF"/>
              </a:buClr>
              <a:buSzPts val="3000"/>
              <a:buChar char="▻"/>
              <a:defRPr sz="4000" i="1">
                <a:solidFill>
                  <a:srgbClr val="FFFFFF"/>
                </a:solidFill>
              </a:defRPr>
            </a:lvl3pPr>
            <a:lvl4pPr marL="2438339" lvl="3" indent="-558786" rtl="0">
              <a:spcBef>
                <a:spcPts val="480"/>
              </a:spcBef>
              <a:spcAft>
                <a:spcPts val="0"/>
              </a:spcAft>
              <a:buClr>
                <a:srgbClr val="FFFFFF"/>
              </a:buClr>
              <a:buSzPts val="3000"/>
              <a:buChar char="▻"/>
              <a:defRPr sz="4000" i="1">
                <a:solidFill>
                  <a:srgbClr val="FFFFFF"/>
                </a:solidFill>
              </a:defRPr>
            </a:lvl4pPr>
            <a:lvl5pPr marL="3047924" lvl="4" indent="-558786" rtl="0">
              <a:spcBef>
                <a:spcPts val="480"/>
              </a:spcBef>
              <a:spcAft>
                <a:spcPts val="0"/>
              </a:spcAft>
              <a:buClr>
                <a:srgbClr val="FFFFFF"/>
              </a:buClr>
              <a:buSzPts val="3000"/>
              <a:buChar char="▻"/>
              <a:defRPr sz="4000" i="1">
                <a:solidFill>
                  <a:srgbClr val="FFFFFF"/>
                </a:solidFill>
              </a:defRPr>
            </a:lvl5pPr>
            <a:lvl6pPr marL="3657509" lvl="5" indent="-558786" rtl="0">
              <a:spcBef>
                <a:spcPts val="480"/>
              </a:spcBef>
              <a:spcAft>
                <a:spcPts val="0"/>
              </a:spcAft>
              <a:buClr>
                <a:srgbClr val="FFFFFF"/>
              </a:buClr>
              <a:buSzPts val="3000"/>
              <a:buChar char="▻"/>
              <a:defRPr sz="4000" i="1">
                <a:solidFill>
                  <a:srgbClr val="FFFFFF"/>
                </a:solidFill>
              </a:defRPr>
            </a:lvl6pPr>
            <a:lvl7pPr marL="4267093" lvl="6" indent="-558786" rtl="0">
              <a:spcBef>
                <a:spcPts val="480"/>
              </a:spcBef>
              <a:spcAft>
                <a:spcPts val="0"/>
              </a:spcAft>
              <a:buClr>
                <a:srgbClr val="FFFFFF"/>
              </a:buClr>
              <a:buSzPts val="3000"/>
              <a:buChar char="▻"/>
              <a:defRPr sz="4000" i="1">
                <a:solidFill>
                  <a:srgbClr val="FFFFFF"/>
                </a:solidFill>
              </a:defRPr>
            </a:lvl7pPr>
            <a:lvl8pPr marL="4876678" lvl="7" indent="-558786" rtl="0">
              <a:spcBef>
                <a:spcPts val="480"/>
              </a:spcBef>
              <a:spcAft>
                <a:spcPts val="0"/>
              </a:spcAft>
              <a:buClr>
                <a:srgbClr val="FFFFFF"/>
              </a:buClr>
              <a:buSzPts val="3000"/>
              <a:buChar char="▻"/>
              <a:defRPr sz="4000" i="1">
                <a:solidFill>
                  <a:srgbClr val="FFFFFF"/>
                </a:solidFill>
              </a:defRPr>
            </a:lvl8pPr>
            <a:lvl9pPr marL="5486263" lvl="8" indent="-558786">
              <a:spcBef>
                <a:spcPts val="480"/>
              </a:spcBef>
              <a:spcAft>
                <a:spcPts val="0"/>
              </a:spcAft>
              <a:buClr>
                <a:srgbClr val="FFFFFF"/>
              </a:buClr>
              <a:buSzPts val="3000"/>
              <a:buChar char="▻"/>
              <a:defRPr sz="4000" i="1">
                <a:solidFill>
                  <a:srgbClr val="FFFFFF"/>
                </a:solidFill>
              </a:defRPr>
            </a:lvl9pPr>
          </a:lstStyle>
          <a:p>
            <a:r>
              <a:rPr lang="en-US" dirty="0"/>
              <a:t>Quotation Slide</a:t>
            </a:r>
            <a:endParaRPr dirty="0"/>
          </a:p>
        </p:txBody>
      </p:sp>
      <p:sp>
        <p:nvSpPr>
          <p:cNvPr id="51" name="Shape 51"/>
          <p:cNvSpPr txBox="1"/>
          <p:nvPr/>
        </p:nvSpPr>
        <p:spPr>
          <a:xfrm>
            <a:off x="382133" y="1352767"/>
            <a:ext cx="902000" cy="871600"/>
          </a:xfrm>
          <a:prstGeom prst="rect">
            <a:avLst/>
          </a:prstGeom>
          <a:noFill/>
          <a:ln>
            <a:noFill/>
          </a:ln>
        </p:spPr>
        <p:txBody>
          <a:bodyPr spcFirstLastPara="1" wrap="square" lIns="121900" tIns="121900" rIns="121900" bIns="121900" anchor="t" anchorCtr="0">
            <a:noAutofit/>
          </a:bodyPr>
          <a:lstStyle/>
          <a:p>
            <a:pPr marL="0" lvl="0" indent="0" algn="ctr">
              <a:spcBef>
                <a:spcPts val="0"/>
              </a:spcBef>
              <a:spcAft>
                <a:spcPts val="0"/>
              </a:spcAft>
              <a:buNone/>
            </a:pPr>
            <a:r>
              <a:rPr lang="en" sz="9600" b="1" dirty="0">
                <a:solidFill>
                  <a:schemeClr val="bg1"/>
                </a:solidFill>
              </a:rPr>
              <a:t>“</a:t>
            </a:r>
            <a:endParaRPr sz="9600" b="1" dirty="0">
              <a:solidFill>
                <a:schemeClr val="bg1"/>
              </a:solidFill>
            </a:endParaRPr>
          </a:p>
        </p:txBody>
      </p:sp>
      <p:grpSp>
        <p:nvGrpSpPr>
          <p:cNvPr id="54" name="Shape 54"/>
          <p:cNvGrpSpPr/>
          <p:nvPr/>
        </p:nvGrpSpPr>
        <p:grpSpPr>
          <a:xfrm flipH="1">
            <a:off x="9475267" y="5963632"/>
            <a:ext cx="2721116" cy="894393"/>
            <a:chOff x="1297954" y="330075"/>
            <a:chExt cx="5169293" cy="1699506"/>
          </a:xfrm>
          <a:solidFill>
            <a:srgbClr val="25347A"/>
          </a:solidFill>
        </p:grpSpPr>
        <p:sp>
          <p:nvSpPr>
            <p:cNvPr id="55" name="Shape 55"/>
            <p:cNvSpPr/>
            <p:nvPr/>
          </p:nvSpPr>
          <p:spPr>
            <a:xfrm>
              <a:off x="1297954" y="330081"/>
              <a:ext cx="34767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56" name="Shape 56"/>
            <p:cNvSpPr/>
            <p:nvPr/>
          </p:nvSpPr>
          <p:spPr>
            <a:xfrm>
              <a:off x="4767747"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nvGrpSpPr>
          <p:cNvPr id="57" name="Shape 57"/>
          <p:cNvGrpSpPr/>
          <p:nvPr/>
        </p:nvGrpSpPr>
        <p:grpSpPr>
          <a:xfrm flipH="1">
            <a:off x="9266413" y="6195651"/>
            <a:ext cx="2933151" cy="406084"/>
            <a:chOff x="-5827153" y="330075"/>
            <a:chExt cx="12276019" cy="1699569"/>
          </a:xfrm>
          <a:solidFill>
            <a:srgbClr val="007CBA"/>
          </a:solidFill>
        </p:grpSpPr>
        <p:sp>
          <p:nvSpPr>
            <p:cNvPr id="58" name="Shape 58"/>
            <p:cNvSpPr/>
            <p:nvPr/>
          </p:nvSpPr>
          <p:spPr>
            <a:xfrm>
              <a:off x="-5827153" y="330144"/>
              <a:ext cx="10612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59" name="Shape 59"/>
            <p:cNvSpPr/>
            <p:nvPr/>
          </p:nvSpPr>
          <p:spPr>
            <a:xfrm>
              <a:off x="4749366"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sp>
        <p:nvSpPr>
          <p:cNvPr id="60" name="Shape 60"/>
          <p:cNvSpPr txBox="1">
            <a:spLocks noGrp="1"/>
          </p:cNvSpPr>
          <p:nvPr>
            <p:ph type="sldNum" idx="12"/>
          </p:nvPr>
        </p:nvSpPr>
        <p:spPr>
          <a:xfrm>
            <a:off x="11582399" y="6182000"/>
            <a:ext cx="558133" cy="420800"/>
          </a:xfrm>
          <a:prstGeom prst="rect">
            <a:avLst/>
          </a:prstGeom>
        </p:spPr>
        <p:txBody>
          <a:bodyPr spcFirstLastPara="1" wrap="square" lIns="91425" tIns="91425" rIns="91425" bIns="91425" anchor="ctr" anchorCtr="0">
            <a:noAutofit/>
          </a:bodyPr>
          <a:lstStyle>
            <a:lvl1pPr lvl="0" rtl="0">
              <a:buNone/>
              <a:defRPr sz="2000" b="1">
                <a:solidFill>
                  <a:schemeClr val="bg1"/>
                </a:solidFill>
                <a:latin typeface="Calibri" panose="020F0502020204030204" pitchFamily="34" charset="0"/>
                <a:cs typeface="Calibri" panose="020F0502020204030204" pitchFamily="34"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dirty="0"/>
          </a:p>
        </p:txBody>
      </p:sp>
      <p:sp>
        <p:nvSpPr>
          <p:cNvPr id="21" name="Shape 51"/>
          <p:cNvSpPr txBox="1"/>
          <p:nvPr userDrawn="1"/>
        </p:nvSpPr>
        <p:spPr>
          <a:xfrm rot="10800000">
            <a:off x="6238998" y="4166622"/>
            <a:ext cx="902000" cy="871600"/>
          </a:xfrm>
          <a:prstGeom prst="rect">
            <a:avLst/>
          </a:prstGeom>
          <a:noFill/>
          <a:ln>
            <a:noFill/>
          </a:ln>
        </p:spPr>
        <p:txBody>
          <a:bodyPr spcFirstLastPara="1" wrap="square" lIns="121900" tIns="121900" rIns="121900" bIns="121900" anchor="t" anchorCtr="0">
            <a:noAutofit/>
          </a:bodyPr>
          <a:lstStyle/>
          <a:p>
            <a:pPr marL="0" lvl="0" indent="0" algn="ctr">
              <a:spcBef>
                <a:spcPts val="0"/>
              </a:spcBef>
              <a:spcAft>
                <a:spcPts val="0"/>
              </a:spcAft>
              <a:buNone/>
            </a:pPr>
            <a:r>
              <a:rPr lang="en" sz="9600" b="1" dirty="0">
                <a:solidFill>
                  <a:schemeClr val="bg1"/>
                </a:solidFill>
              </a:rPr>
              <a:t>“</a:t>
            </a:r>
            <a:endParaRPr sz="9600" b="1" dirty="0">
              <a:solidFill>
                <a:schemeClr val="bg1"/>
              </a:solidFill>
            </a:endParaRPr>
          </a:p>
        </p:txBody>
      </p:sp>
    </p:spTree>
    <p:extLst>
      <p:ext uri="{BB962C8B-B14F-4D97-AF65-F5344CB8AC3E}">
        <p14:creationId xmlns:p14="http://schemas.microsoft.com/office/powerpoint/2010/main" val="1750245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reserve="1">
  <p:cSld name="Title + 1 column">
    <p:spTree>
      <p:nvGrpSpPr>
        <p:cNvPr id="1" name="Shape 61"/>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r="7808"/>
          <a:stretch/>
        </p:blipFill>
        <p:spPr>
          <a:xfrm>
            <a:off x="9104024" y="144528"/>
            <a:ext cx="3067987" cy="1426321"/>
          </a:xfrm>
          <a:prstGeom prst="rect">
            <a:avLst/>
          </a:prstGeom>
        </p:spPr>
      </p:pic>
      <p:grpSp>
        <p:nvGrpSpPr>
          <p:cNvPr id="62" name="Shape 62"/>
          <p:cNvGrpSpPr/>
          <p:nvPr/>
        </p:nvGrpSpPr>
        <p:grpSpPr>
          <a:xfrm>
            <a:off x="0" y="10811"/>
            <a:ext cx="9420381" cy="1561411"/>
            <a:chOff x="38518" y="45"/>
            <a:chExt cx="7065286" cy="1328480"/>
          </a:xfrm>
          <a:solidFill>
            <a:srgbClr val="25347A"/>
          </a:solidFill>
        </p:grpSpPr>
        <p:grpSp>
          <p:nvGrpSpPr>
            <p:cNvPr id="64" name="Shape 64"/>
            <p:cNvGrpSpPr/>
            <p:nvPr/>
          </p:nvGrpSpPr>
          <p:grpSpPr>
            <a:xfrm rot="10800000" flipH="1">
              <a:off x="38518" y="45"/>
              <a:ext cx="6717653" cy="1328480"/>
              <a:chOff x="-2118823" y="328577"/>
              <a:chExt cx="8601348" cy="1700998"/>
            </a:xfrm>
            <a:grpFill/>
          </p:grpSpPr>
          <p:sp>
            <p:nvSpPr>
              <p:cNvPr id="65" name="Shape 65"/>
              <p:cNvSpPr/>
              <p:nvPr/>
            </p:nvSpPr>
            <p:spPr>
              <a:xfrm>
                <a:off x="-2118823" y="328577"/>
                <a:ext cx="6958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sp>
            <p:nvSpPr>
              <p:cNvPr id="66" name="Shape 66"/>
              <p:cNvSpPr/>
              <p:nvPr/>
            </p:nvSpPr>
            <p:spPr>
              <a:xfrm>
                <a:off x="4783025" y="330075"/>
                <a:ext cx="1699500" cy="1699500"/>
              </a:xfrm>
              <a:prstGeom prst="rtTriangle">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grpSp>
          <p:nvGrpSpPr>
            <p:cNvPr id="67" name="Shape 67"/>
            <p:cNvGrpSpPr/>
            <p:nvPr/>
          </p:nvGrpSpPr>
          <p:grpSpPr>
            <a:xfrm rot="10800000" flipH="1">
              <a:off x="38518" y="260296"/>
              <a:ext cx="7065286" cy="772915"/>
              <a:chOff x="-9007252" y="593316"/>
              <a:chExt cx="15558876" cy="1702080"/>
            </a:xfrm>
            <a:grpFill/>
          </p:grpSpPr>
          <p:sp>
            <p:nvSpPr>
              <p:cNvPr id="68" name="Shape 68"/>
              <p:cNvSpPr/>
              <p:nvPr/>
            </p:nvSpPr>
            <p:spPr>
              <a:xfrm>
                <a:off x="-9007252" y="593316"/>
                <a:ext cx="13882199" cy="1699503"/>
              </a:xfrm>
              <a:prstGeom prst="rect">
                <a:avLst/>
              </a:prstGeom>
              <a:solidFill>
                <a:srgbClr val="007CBA"/>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sp>
            <p:nvSpPr>
              <p:cNvPr id="69" name="Shape 69"/>
              <p:cNvSpPr/>
              <p:nvPr/>
            </p:nvSpPr>
            <p:spPr>
              <a:xfrm>
                <a:off x="4852124" y="595894"/>
                <a:ext cx="1699500" cy="1699502"/>
              </a:xfrm>
              <a:prstGeom prst="rtTriangle">
                <a:avLst/>
              </a:prstGeom>
              <a:solidFill>
                <a:srgbClr val="007CBA"/>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grpSp>
      <p:grpSp>
        <p:nvGrpSpPr>
          <p:cNvPr id="72" name="Shape 72"/>
          <p:cNvGrpSpPr/>
          <p:nvPr/>
        </p:nvGrpSpPr>
        <p:grpSpPr>
          <a:xfrm flipH="1">
            <a:off x="9475267" y="5963632"/>
            <a:ext cx="2721116" cy="894393"/>
            <a:chOff x="1297954" y="330075"/>
            <a:chExt cx="5169293" cy="1699506"/>
          </a:xfrm>
          <a:solidFill>
            <a:srgbClr val="25347A"/>
          </a:solidFill>
        </p:grpSpPr>
        <p:sp>
          <p:nvSpPr>
            <p:cNvPr id="73" name="Shape 73"/>
            <p:cNvSpPr/>
            <p:nvPr/>
          </p:nvSpPr>
          <p:spPr>
            <a:xfrm>
              <a:off x="1297954" y="330081"/>
              <a:ext cx="34767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74" name="Shape 74"/>
            <p:cNvSpPr/>
            <p:nvPr/>
          </p:nvSpPr>
          <p:spPr>
            <a:xfrm>
              <a:off x="4767747"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nvGrpSpPr>
          <p:cNvPr id="75" name="Shape 75"/>
          <p:cNvGrpSpPr/>
          <p:nvPr/>
        </p:nvGrpSpPr>
        <p:grpSpPr>
          <a:xfrm flipH="1">
            <a:off x="9266413" y="6195651"/>
            <a:ext cx="2933151" cy="406084"/>
            <a:chOff x="-5827153" y="330075"/>
            <a:chExt cx="12276019" cy="1699569"/>
          </a:xfrm>
          <a:solidFill>
            <a:srgbClr val="007CBA"/>
          </a:solidFill>
        </p:grpSpPr>
        <p:sp>
          <p:nvSpPr>
            <p:cNvPr id="76" name="Shape 76"/>
            <p:cNvSpPr/>
            <p:nvPr/>
          </p:nvSpPr>
          <p:spPr>
            <a:xfrm>
              <a:off x="-5827153" y="330144"/>
              <a:ext cx="10612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77" name="Shape 77"/>
            <p:cNvSpPr/>
            <p:nvPr/>
          </p:nvSpPr>
          <p:spPr>
            <a:xfrm>
              <a:off x="4749366"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sp>
        <p:nvSpPr>
          <p:cNvPr id="78" name="Shape 78"/>
          <p:cNvSpPr txBox="1">
            <a:spLocks noGrp="1"/>
          </p:cNvSpPr>
          <p:nvPr>
            <p:ph type="title" hasCustomPrompt="1"/>
          </p:nvPr>
        </p:nvSpPr>
        <p:spPr>
          <a:xfrm>
            <a:off x="154361" y="290023"/>
            <a:ext cx="7323200" cy="1021600"/>
          </a:xfrm>
          <a:prstGeom prst="rect">
            <a:avLst/>
          </a:prstGeom>
        </p:spPr>
        <p:txBody>
          <a:bodyPr spcFirstLastPara="1" wrap="square" lIns="91425" tIns="91425" rIns="91425" bIns="91425" anchor="ctr" anchorCtr="0"/>
          <a:lstStyle>
            <a:lvl1pPr lvl="0">
              <a:spcBef>
                <a:spcPts val="0"/>
              </a:spcBef>
              <a:spcAft>
                <a:spcPts val="0"/>
              </a:spcAft>
              <a:buSzPts val="2000"/>
              <a:buNone/>
              <a:defRPr sz="4000" b="1">
                <a:solidFill>
                  <a:schemeClr val="bg1"/>
                </a:solidFill>
                <a:latin typeface="Calibri" panose="020F0502020204030204" pitchFamily="34" charset="0"/>
                <a:cs typeface="Calibri" panose="020F0502020204030204" pitchFamily="34" charset="0"/>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en-US" dirty="0"/>
              <a:t>Content Slide</a:t>
            </a:r>
            <a:endParaRPr dirty="0"/>
          </a:p>
        </p:txBody>
      </p:sp>
      <p:sp>
        <p:nvSpPr>
          <p:cNvPr id="79" name="Shape 79"/>
          <p:cNvSpPr txBox="1">
            <a:spLocks noGrp="1"/>
          </p:cNvSpPr>
          <p:nvPr>
            <p:ph type="body" idx="1"/>
          </p:nvPr>
        </p:nvSpPr>
        <p:spPr>
          <a:xfrm>
            <a:off x="386159" y="1728767"/>
            <a:ext cx="10986379" cy="4194000"/>
          </a:xfrm>
          <a:prstGeom prst="rect">
            <a:avLst/>
          </a:prstGeom>
        </p:spPr>
        <p:txBody>
          <a:bodyPr spcFirstLastPara="1" wrap="square" lIns="91425" tIns="91425" rIns="91425" bIns="91425" anchor="t" anchorCtr="0"/>
          <a:lstStyle>
            <a:lvl1pPr marL="101597" lvl="0" indent="0">
              <a:spcBef>
                <a:spcPts val="800"/>
              </a:spcBef>
              <a:spcAft>
                <a:spcPts val="0"/>
              </a:spcAft>
              <a:buSzPts val="2400"/>
              <a:buNone/>
              <a:defRPr>
                <a:solidFill>
                  <a:srgbClr val="25347A"/>
                </a:solidFill>
                <a:latin typeface="Calibri" panose="020F0502020204030204" pitchFamily="34" charset="0"/>
                <a:cs typeface="Calibri" panose="020F0502020204030204" pitchFamily="34" charset="0"/>
              </a:defRPr>
            </a:lvl1pPr>
            <a:lvl2pPr marL="1219170" lvl="1" indent="-507987">
              <a:spcBef>
                <a:spcPts val="1333"/>
              </a:spcBef>
              <a:spcAft>
                <a:spcPts val="0"/>
              </a:spcAft>
              <a:buSzPts val="2400"/>
              <a:buChar char="▻"/>
              <a:defRPr/>
            </a:lvl2pPr>
            <a:lvl3pPr marL="1828754" lvl="2" indent="-507987">
              <a:spcBef>
                <a:spcPts val="1333"/>
              </a:spcBef>
              <a:spcAft>
                <a:spcPts val="0"/>
              </a:spcAft>
              <a:buSzPts val="2400"/>
              <a:buChar char="▻"/>
              <a:defRPr/>
            </a:lvl3pPr>
            <a:lvl4pPr marL="2438339" lvl="3" indent="-507987">
              <a:spcBef>
                <a:spcPts val="1333"/>
              </a:spcBef>
              <a:spcAft>
                <a:spcPts val="0"/>
              </a:spcAft>
              <a:buSzPts val="2400"/>
              <a:buChar char="▻"/>
              <a:defRPr/>
            </a:lvl4pPr>
            <a:lvl5pPr marL="3047924" lvl="4" indent="-507987">
              <a:spcBef>
                <a:spcPts val="1333"/>
              </a:spcBef>
              <a:spcAft>
                <a:spcPts val="0"/>
              </a:spcAft>
              <a:buSzPts val="2400"/>
              <a:buChar char="▻"/>
              <a:defRPr/>
            </a:lvl5pPr>
            <a:lvl6pPr marL="3657509" lvl="5" indent="-507987">
              <a:spcBef>
                <a:spcPts val="1333"/>
              </a:spcBef>
              <a:spcAft>
                <a:spcPts val="0"/>
              </a:spcAft>
              <a:buSzPts val="2400"/>
              <a:buChar char="▻"/>
              <a:defRPr/>
            </a:lvl6pPr>
            <a:lvl7pPr marL="4267093" lvl="6" indent="-507987">
              <a:spcBef>
                <a:spcPts val="1333"/>
              </a:spcBef>
              <a:spcAft>
                <a:spcPts val="0"/>
              </a:spcAft>
              <a:buSzPts val="2400"/>
              <a:buChar char="▻"/>
              <a:defRPr/>
            </a:lvl7pPr>
            <a:lvl8pPr marL="4876678" lvl="7" indent="-507987">
              <a:spcBef>
                <a:spcPts val="1333"/>
              </a:spcBef>
              <a:spcAft>
                <a:spcPts val="0"/>
              </a:spcAft>
              <a:buSzPts val="2400"/>
              <a:buChar char="▻"/>
              <a:defRPr/>
            </a:lvl8pPr>
            <a:lvl9pPr marL="5486263" lvl="8" indent="-507987">
              <a:spcBef>
                <a:spcPts val="1333"/>
              </a:spcBef>
              <a:spcAft>
                <a:spcPts val="1333"/>
              </a:spcAft>
              <a:buSzPts val="2400"/>
              <a:buChar char="▻"/>
              <a:defRPr/>
            </a:lvl9pPr>
          </a:lstStyle>
          <a:p>
            <a:endParaRPr dirty="0"/>
          </a:p>
        </p:txBody>
      </p:sp>
      <p:sp>
        <p:nvSpPr>
          <p:cNvPr id="80" name="Shape 80"/>
          <p:cNvSpPr txBox="1">
            <a:spLocks noGrp="1"/>
          </p:cNvSpPr>
          <p:nvPr>
            <p:ph type="sldNum" idx="12"/>
          </p:nvPr>
        </p:nvSpPr>
        <p:spPr>
          <a:xfrm>
            <a:off x="11582399" y="6182000"/>
            <a:ext cx="558133" cy="420800"/>
          </a:xfrm>
          <a:prstGeom prst="rect">
            <a:avLst/>
          </a:prstGeom>
        </p:spPr>
        <p:txBody>
          <a:bodyPr spcFirstLastPara="1" wrap="square" lIns="91425" tIns="91425" rIns="91425" bIns="91425" anchor="ctr" anchorCtr="0">
            <a:noAutofit/>
          </a:bodyPr>
          <a:lstStyle>
            <a:lvl1pPr lvl="0">
              <a:buNone/>
              <a:defRPr sz="2000" b="1">
                <a:solidFill>
                  <a:schemeClr val="bg1"/>
                </a:solidFill>
                <a:latin typeface="Calibri" panose="020F0502020204030204" pitchFamily="34" charset="0"/>
                <a:cs typeface="Calibri" panose="020F0502020204030204" pitchFamily="34" charset="0"/>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8684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reserve="1">
  <p:cSld name="Title + 2 columns">
    <p:spTree>
      <p:nvGrpSpPr>
        <p:cNvPr id="1" name="Shape 81"/>
        <p:cNvGrpSpPr/>
        <p:nvPr/>
      </p:nvGrpSpPr>
      <p:grpSpPr>
        <a:xfrm>
          <a:off x="0" y="0"/>
          <a:ext cx="0" cy="0"/>
          <a:chOff x="0" y="0"/>
          <a:chExt cx="0" cy="0"/>
        </a:xfrm>
      </p:grpSpPr>
      <p:pic>
        <p:nvPicPr>
          <p:cNvPr id="20" name="Picture 19"/>
          <p:cNvPicPr>
            <a:picLocks noChangeAspect="1"/>
          </p:cNvPicPr>
          <p:nvPr userDrawn="1"/>
        </p:nvPicPr>
        <p:blipFill rotWithShape="1">
          <a:blip r:embed="rId2" cstate="print">
            <a:extLst>
              <a:ext uri="{28A0092B-C50C-407E-A947-70E740481C1C}">
                <a14:useLocalDpi xmlns:a14="http://schemas.microsoft.com/office/drawing/2010/main" val="0"/>
              </a:ext>
            </a:extLst>
          </a:blip>
          <a:srcRect r="7808"/>
          <a:stretch/>
        </p:blipFill>
        <p:spPr>
          <a:xfrm>
            <a:off x="9104024" y="144528"/>
            <a:ext cx="3067987" cy="1426321"/>
          </a:xfrm>
          <a:prstGeom prst="rect">
            <a:avLst/>
          </a:prstGeom>
        </p:spPr>
      </p:pic>
      <p:grpSp>
        <p:nvGrpSpPr>
          <p:cNvPr id="92" name="Shape 92"/>
          <p:cNvGrpSpPr/>
          <p:nvPr/>
        </p:nvGrpSpPr>
        <p:grpSpPr>
          <a:xfrm flipH="1">
            <a:off x="9467705" y="5983246"/>
            <a:ext cx="2721116" cy="894393"/>
            <a:chOff x="1297954" y="330075"/>
            <a:chExt cx="5169293" cy="1699506"/>
          </a:xfrm>
          <a:solidFill>
            <a:srgbClr val="25347A"/>
          </a:solidFill>
        </p:grpSpPr>
        <p:sp>
          <p:nvSpPr>
            <p:cNvPr id="93" name="Shape 93"/>
            <p:cNvSpPr/>
            <p:nvPr/>
          </p:nvSpPr>
          <p:spPr>
            <a:xfrm>
              <a:off x="1297954" y="330081"/>
              <a:ext cx="34767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94" name="Shape 94"/>
            <p:cNvSpPr/>
            <p:nvPr/>
          </p:nvSpPr>
          <p:spPr>
            <a:xfrm>
              <a:off x="4767747"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nvGrpSpPr>
          <p:cNvPr id="95" name="Shape 95"/>
          <p:cNvGrpSpPr/>
          <p:nvPr/>
        </p:nvGrpSpPr>
        <p:grpSpPr>
          <a:xfrm flipH="1">
            <a:off x="9258850" y="6215266"/>
            <a:ext cx="2933151" cy="406084"/>
            <a:chOff x="-5827153" y="330075"/>
            <a:chExt cx="12276019" cy="1699569"/>
          </a:xfrm>
          <a:solidFill>
            <a:srgbClr val="007CBA"/>
          </a:solidFill>
        </p:grpSpPr>
        <p:sp>
          <p:nvSpPr>
            <p:cNvPr id="96" name="Shape 96"/>
            <p:cNvSpPr/>
            <p:nvPr/>
          </p:nvSpPr>
          <p:spPr>
            <a:xfrm>
              <a:off x="-5827153" y="330144"/>
              <a:ext cx="10612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97" name="Shape 97"/>
            <p:cNvSpPr/>
            <p:nvPr/>
          </p:nvSpPr>
          <p:spPr>
            <a:xfrm>
              <a:off x="4749366"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sp>
        <p:nvSpPr>
          <p:cNvPr id="98" name="Shape 98"/>
          <p:cNvSpPr txBox="1">
            <a:spLocks noGrp="1"/>
          </p:cNvSpPr>
          <p:nvPr>
            <p:ph type="title"/>
          </p:nvPr>
        </p:nvSpPr>
        <p:spPr>
          <a:xfrm>
            <a:off x="245327" y="496836"/>
            <a:ext cx="7011200" cy="1021600"/>
          </a:xfrm>
          <a:prstGeom prst="rect">
            <a:avLst/>
          </a:prstGeom>
        </p:spPr>
        <p:txBody>
          <a:bodyPr spcFirstLastPara="1" wrap="square" lIns="91425" tIns="91425" rIns="91425" bIns="91425" anchor="ctr" anchorCtr="0"/>
          <a:lstStyle>
            <a:lvl1pPr lvl="0">
              <a:spcBef>
                <a:spcPts val="0"/>
              </a:spcBef>
              <a:spcAft>
                <a:spcPts val="0"/>
              </a:spcAft>
              <a:buSzPts val="2000"/>
              <a:buNone/>
              <a:defRPr sz="4800">
                <a:solidFill>
                  <a:schemeClr val="bg1"/>
                </a:solidFill>
                <a:latin typeface="Calibri" panose="020F0502020204030204" pitchFamily="34" charset="0"/>
                <a:cs typeface="Calibri" panose="020F0502020204030204" pitchFamily="34" charset="0"/>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dirty="0"/>
          </a:p>
        </p:txBody>
      </p:sp>
      <p:sp>
        <p:nvSpPr>
          <p:cNvPr id="99" name="Shape 99"/>
          <p:cNvSpPr txBox="1">
            <a:spLocks noGrp="1"/>
          </p:cNvSpPr>
          <p:nvPr>
            <p:ph type="body" idx="1"/>
          </p:nvPr>
        </p:nvSpPr>
        <p:spPr>
          <a:xfrm>
            <a:off x="599607" y="2050651"/>
            <a:ext cx="4990493" cy="4285192"/>
          </a:xfrm>
          <a:prstGeom prst="rect">
            <a:avLst/>
          </a:prstGeom>
        </p:spPr>
        <p:txBody>
          <a:bodyPr spcFirstLastPara="1" wrap="square" lIns="91425" tIns="91425" rIns="91425" bIns="91425" anchor="t" anchorCtr="0"/>
          <a:lstStyle>
            <a:lvl1pPr marL="609585" lvl="0" indent="-474121">
              <a:spcBef>
                <a:spcPts val="800"/>
              </a:spcBef>
              <a:spcAft>
                <a:spcPts val="0"/>
              </a:spcAft>
              <a:buSzPts val="2000"/>
              <a:buChar char="▰"/>
              <a:defRPr sz="2667">
                <a:solidFill>
                  <a:srgbClr val="25347A"/>
                </a:solidFill>
                <a:latin typeface="Calibri" panose="020F0502020204030204" pitchFamily="34" charset="0"/>
                <a:cs typeface="Calibri" panose="020F0502020204030204" pitchFamily="34" charset="0"/>
              </a:defRPr>
            </a:lvl1pPr>
            <a:lvl2pPr marL="1219170" lvl="1" indent="-474121">
              <a:spcBef>
                <a:spcPts val="1333"/>
              </a:spcBef>
              <a:spcAft>
                <a:spcPts val="0"/>
              </a:spcAft>
              <a:buSzPts val="2000"/>
              <a:buChar char="▻"/>
              <a:defRPr sz="2667"/>
            </a:lvl2pPr>
            <a:lvl3pPr marL="1828754" lvl="2" indent="-474121">
              <a:spcBef>
                <a:spcPts val="1333"/>
              </a:spcBef>
              <a:spcAft>
                <a:spcPts val="0"/>
              </a:spcAft>
              <a:buSzPts val="2000"/>
              <a:buChar char="▻"/>
              <a:defRPr sz="2667"/>
            </a:lvl3pPr>
            <a:lvl4pPr marL="2438339" lvl="3" indent="-474121">
              <a:spcBef>
                <a:spcPts val="1333"/>
              </a:spcBef>
              <a:spcAft>
                <a:spcPts val="0"/>
              </a:spcAft>
              <a:buSzPts val="2000"/>
              <a:buChar char="▻"/>
              <a:defRPr sz="2667"/>
            </a:lvl4pPr>
            <a:lvl5pPr marL="3047924" lvl="4" indent="-474121">
              <a:spcBef>
                <a:spcPts val="1333"/>
              </a:spcBef>
              <a:spcAft>
                <a:spcPts val="0"/>
              </a:spcAft>
              <a:buSzPts val="2000"/>
              <a:buChar char="▻"/>
              <a:defRPr sz="2667"/>
            </a:lvl5pPr>
            <a:lvl6pPr marL="3657509" lvl="5" indent="-474121">
              <a:spcBef>
                <a:spcPts val="1333"/>
              </a:spcBef>
              <a:spcAft>
                <a:spcPts val="0"/>
              </a:spcAft>
              <a:buSzPts val="2000"/>
              <a:buChar char="▻"/>
              <a:defRPr sz="2667"/>
            </a:lvl6pPr>
            <a:lvl7pPr marL="4267093" lvl="6" indent="-474121">
              <a:spcBef>
                <a:spcPts val="1333"/>
              </a:spcBef>
              <a:spcAft>
                <a:spcPts val="0"/>
              </a:spcAft>
              <a:buSzPts val="2000"/>
              <a:buChar char="▻"/>
              <a:defRPr sz="2667"/>
            </a:lvl7pPr>
            <a:lvl8pPr marL="4876678" lvl="7" indent="-474121">
              <a:spcBef>
                <a:spcPts val="1333"/>
              </a:spcBef>
              <a:spcAft>
                <a:spcPts val="0"/>
              </a:spcAft>
              <a:buSzPts val="2000"/>
              <a:buChar char="▻"/>
              <a:defRPr sz="2667"/>
            </a:lvl8pPr>
            <a:lvl9pPr marL="5486263" lvl="8" indent="-474121">
              <a:spcBef>
                <a:spcPts val="1333"/>
              </a:spcBef>
              <a:spcAft>
                <a:spcPts val="1333"/>
              </a:spcAft>
              <a:buSzPts val="2000"/>
              <a:buChar char="▻"/>
              <a:defRPr sz="2667"/>
            </a:lvl9pPr>
          </a:lstStyle>
          <a:p>
            <a:endParaRPr dirty="0"/>
          </a:p>
        </p:txBody>
      </p:sp>
      <p:sp>
        <p:nvSpPr>
          <p:cNvPr id="100" name="Shape 100"/>
          <p:cNvSpPr txBox="1">
            <a:spLocks noGrp="1"/>
          </p:cNvSpPr>
          <p:nvPr>
            <p:ph type="body" idx="2"/>
          </p:nvPr>
        </p:nvSpPr>
        <p:spPr>
          <a:xfrm>
            <a:off x="5861496" y="2050650"/>
            <a:ext cx="4721559" cy="4365140"/>
          </a:xfrm>
          <a:prstGeom prst="rect">
            <a:avLst/>
          </a:prstGeom>
        </p:spPr>
        <p:txBody>
          <a:bodyPr spcFirstLastPara="1" wrap="square" lIns="91425" tIns="91425" rIns="91425" bIns="91425" anchor="t" anchorCtr="0"/>
          <a:lstStyle>
            <a:lvl1pPr marL="609585" lvl="0" indent="-474121">
              <a:spcBef>
                <a:spcPts val="800"/>
              </a:spcBef>
              <a:spcAft>
                <a:spcPts val="0"/>
              </a:spcAft>
              <a:buSzPts val="2000"/>
              <a:buChar char="▰"/>
              <a:defRPr sz="2667">
                <a:solidFill>
                  <a:srgbClr val="25347A"/>
                </a:solidFill>
                <a:latin typeface="Calibri" panose="020F0502020204030204" pitchFamily="34" charset="0"/>
                <a:cs typeface="Calibri" panose="020F0502020204030204" pitchFamily="34" charset="0"/>
              </a:defRPr>
            </a:lvl1pPr>
            <a:lvl2pPr marL="1219170" lvl="1" indent="-474121">
              <a:spcBef>
                <a:spcPts val="1333"/>
              </a:spcBef>
              <a:spcAft>
                <a:spcPts val="0"/>
              </a:spcAft>
              <a:buSzPts val="2000"/>
              <a:buChar char="▻"/>
              <a:defRPr sz="2667"/>
            </a:lvl2pPr>
            <a:lvl3pPr marL="1828754" lvl="2" indent="-474121">
              <a:spcBef>
                <a:spcPts val="1333"/>
              </a:spcBef>
              <a:spcAft>
                <a:spcPts val="0"/>
              </a:spcAft>
              <a:buSzPts val="2000"/>
              <a:buChar char="▻"/>
              <a:defRPr sz="2667"/>
            </a:lvl3pPr>
            <a:lvl4pPr marL="2438339" lvl="3" indent="-474121">
              <a:spcBef>
                <a:spcPts val="1333"/>
              </a:spcBef>
              <a:spcAft>
                <a:spcPts val="0"/>
              </a:spcAft>
              <a:buSzPts val="2000"/>
              <a:buChar char="▻"/>
              <a:defRPr sz="2667"/>
            </a:lvl4pPr>
            <a:lvl5pPr marL="3047924" lvl="4" indent="-474121">
              <a:spcBef>
                <a:spcPts val="1333"/>
              </a:spcBef>
              <a:spcAft>
                <a:spcPts val="0"/>
              </a:spcAft>
              <a:buSzPts val="2000"/>
              <a:buChar char="▻"/>
              <a:defRPr sz="2667"/>
            </a:lvl5pPr>
            <a:lvl6pPr marL="3657509" lvl="5" indent="-474121">
              <a:spcBef>
                <a:spcPts val="1333"/>
              </a:spcBef>
              <a:spcAft>
                <a:spcPts val="0"/>
              </a:spcAft>
              <a:buSzPts val="2000"/>
              <a:buChar char="▻"/>
              <a:defRPr sz="2667"/>
            </a:lvl6pPr>
            <a:lvl7pPr marL="4267093" lvl="6" indent="-474121">
              <a:spcBef>
                <a:spcPts val="1333"/>
              </a:spcBef>
              <a:spcAft>
                <a:spcPts val="0"/>
              </a:spcAft>
              <a:buSzPts val="2000"/>
              <a:buChar char="▻"/>
              <a:defRPr sz="2667"/>
            </a:lvl7pPr>
            <a:lvl8pPr marL="4876678" lvl="7" indent="-474121">
              <a:spcBef>
                <a:spcPts val="1333"/>
              </a:spcBef>
              <a:spcAft>
                <a:spcPts val="0"/>
              </a:spcAft>
              <a:buSzPts val="2000"/>
              <a:buChar char="▻"/>
              <a:defRPr sz="2667"/>
            </a:lvl8pPr>
            <a:lvl9pPr marL="5486263" lvl="8" indent="-474121">
              <a:spcBef>
                <a:spcPts val="1333"/>
              </a:spcBef>
              <a:spcAft>
                <a:spcPts val="1333"/>
              </a:spcAft>
              <a:buSzPts val="2000"/>
              <a:buChar char="▻"/>
              <a:defRPr sz="2667"/>
            </a:lvl9pPr>
          </a:lstStyle>
          <a:p>
            <a:endParaRPr dirty="0"/>
          </a:p>
        </p:txBody>
      </p:sp>
      <p:sp>
        <p:nvSpPr>
          <p:cNvPr id="101" name="Shape 101"/>
          <p:cNvSpPr txBox="1">
            <a:spLocks noGrp="1"/>
          </p:cNvSpPr>
          <p:nvPr>
            <p:ph type="sldNum" idx="12"/>
          </p:nvPr>
        </p:nvSpPr>
        <p:spPr>
          <a:xfrm>
            <a:off x="11582399" y="6182000"/>
            <a:ext cx="558133" cy="420800"/>
          </a:xfrm>
          <a:prstGeom prst="rect">
            <a:avLst/>
          </a:prstGeom>
        </p:spPr>
        <p:txBody>
          <a:bodyPr spcFirstLastPara="1" wrap="square" lIns="91425" tIns="91425" rIns="91425" bIns="91425" anchor="ctr" anchorCtr="0">
            <a:noAutofit/>
          </a:bodyPr>
          <a:lstStyle>
            <a:lvl1pPr lvl="0">
              <a:buNone/>
              <a:defRPr sz="2000" b="1">
                <a:solidFill>
                  <a:schemeClr val="bg1"/>
                </a:solidFill>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grpSp>
        <p:nvGrpSpPr>
          <p:cNvPr id="21" name="Shape 62"/>
          <p:cNvGrpSpPr/>
          <p:nvPr userDrawn="1"/>
        </p:nvGrpSpPr>
        <p:grpSpPr>
          <a:xfrm>
            <a:off x="9" y="14791"/>
            <a:ext cx="9434200" cy="1556059"/>
            <a:chOff x="3" y="40"/>
            <a:chExt cx="7075650" cy="1327315"/>
          </a:xfrm>
          <a:solidFill>
            <a:srgbClr val="007CBA"/>
          </a:solidFill>
        </p:grpSpPr>
        <p:grpSp>
          <p:nvGrpSpPr>
            <p:cNvPr id="23" name="Shape 64"/>
            <p:cNvGrpSpPr/>
            <p:nvPr/>
          </p:nvGrpSpPr>
          <p:grpSpPr>
            <a:xfrm rot="10800000" flipH="1">
              <a:off x="3" y="40"/>
              <a:ext cx="6756168" cy="1327315"/>
              <a:chOff x="-2168138" y="330075"/>
              <a:chExt cx="8650663" cy="1699506"/>
            </a:xfrm>
            <a:grpFill/>
          </p:grpSpPr>
          <p:sp>
            <p:nvSpPr>
              <p:cNvPr id="27" name="Shape 65"/>
              <p:cNvSpPr/>
              <p:nvPr/>
            </p:nvSpPr>
            <p:spPr>
              <a:xfrm>
                <a:off x="-2168138" y="330081"/>
                <a:ext cx="6958200" cy="1699500"/>
              </a:xfrm>
              <a:prstGeom prst="rect">
                <a:avLst/>
              </a:prstGeom>
              <a:solidFill>
                <a:srgbClr val="25347A"/>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sp>
            <p:nvSpPr>
              <p:cNvPr id="28" name="Shape 66"/>
              <p:cNvSpPr/>
              <p:nvPr/>
            </p:nvSpPr>
            <p:spPr>
              <a:xfrm>
                <a:off x="4783025" y="330075"/>
                <a:ext cx="1699500" cy="1699500"/>
              </a:xfrm>
              <a:prstGeom prst="rtTriangle">
                <a:avLst/>
              </a:prstGeom>
              <a:solidFill>
                <a:srgbClr val="25347A"/>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grpSp>
          <p:nvGrpSpPr>
            <p:cNvPr id="24" name="Shape 67"/>
            <p:cNvGrpSpPr/>
            <p:nvPr/>
          </p:nvGrpSpPr>
          <p:grpSpPr>
            <a:xfrm rot="10800000" flipH="1">
              <a:off x="3" y="284609"/>
              <a:ext cx="7075650" cy="771744"/>
              <a:chOff x="-9092068" y="542358"/>
              <a:chExt cx="15581699" cy="1699500"/>
            </a:xfrm>
            <a:grpFill/>
          </p:grpSpPr>
          <p:sp>
            <p:nvSpPr>
              <p:cNvPr id="25" name="Shape 68"/>
              <p:cNvSpPr/>
              <p:nvPr/>
            </p:nvSpPr>
            <p:spPr>
              <a:xfrm rot="10800000">
                <a:off x="-9092068" y="542358"/>
                <a:ext cx="13882199" cy="1699498"/>
              </a:xfrm>
              <a:prstGeom prst="rect">
                <a:avLst/>
              </a:prstGeom>
              <a:solidFill>
                <a:srgbClr val="007CBA"/>
              </a:solidFill>
              <a:ln>
                <a:noFill/>
              </a:ln>
            </p:spPr>
            <p:txBody>
              <a:bodyPr spcFirstLastPara="1" wrap="square" lIns="91425" tIns="91425" rIns="91425" bIns="91425" anchor="ctr" anchorCtr="0">
                <a:noAutofit/>
              </a:bodyPr>
              <a:lstStyle/>
              <a:p>
                <a:pPr marL="0" lvl="0" indent="0" rtl="0">
                  <a:spcBef>
                    <a:spcPts val="0"/>
                  </a:spcBef>
                  <a:spcAft>
                    <a:spcPts val="0"/>
                  </a:spcAft>
                  <a:buNone/>
                </a:pPr>
                <a:r>
                  <a:rPr lang="en-US" sz="4267" b="1" dirty="0">
                    <a:solidFill>
                      <a:schemeClr val="bg1"/>
                    </a:solidFill>
                    <a:latin typeface="Calibri" panose="020F0502020204030204" pitchFamily="34" charset="0"/>
                    <a:ea typeface="Arvo"/>
                    <a:cs typeface="Calibri" panose="020F0502020204030204" pitchFamily="34" charset="0"/>
                    <a:sym typeface="Arvo"/>
                  </a:rPr>
                  <a:t>Comparison Slide</a:t>
                </a:r>
                <a:endParaRPr sz="4267" b="1" dirty="0">
                  <a:solidFill>
                    <a:schemeClr val="bg1"/>
                  </a:solidFill>
                  <a:latin typeface="Calibri" panose="020F0502020204030204" pitchFamily="34" charset="0"/>
                  <a:ea typeface="Arvo"/>
                  <a:cs typeface="Calibri" panose="020F0502020204030204" pitchFamily="34" charset="0"/>
                  <a:sym typeface="Arvo"/>
                </a:endParaRPr>
              </a:p>
            </p:txBody>
          </p:sp>
          <p:sp>
            <p:nvSpPr>
              <p:cNvPr id="26" name="Shape 69"/>
              <p:cNvSpPr/>
              <p:nvPr/>
            </p:nvSpPr>
            <p:spPr>
              <a:xfrm>
                <a:off x="4790131" y="542358"/>
                <a:ext cx="1699500" cy="1699500"/>
              </a:xfrm>
              <a:prstGeom prst="rtTriangle">
                <a:avLst/>
              </a:prstGeom>
              <a:solidFill>
                <a:srgbClr val="007CBA"/>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grpSp>
    </p:spTree>
    <p:extLst>
      <p:ext uri="{BB962C8B-B14F-4D97-AF65-F5344CB8AC3E}">
        <p14:creationId xmlns:p14="http://schemas.microsoft.com/office/powerpoint/2010/main" val="422762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reserve="1">
  <p:cSld name="Title + 3 columns">
    <p:spTree>
      <p:nvGrpSpPr>
        <p:cNvPr id="1" name="Shape 102"/>
        <p:cNvGrpSpPr/>
        <p:nvPr/>
      </p:nvGrpSpPr>
      <p:grpSpPr>
        <a:xfrm>
          <a:off x="0" y="0"/>
          <a:ext cx="0" cy="0"/>
          <a:chOff x="0" y="0"/>
          <a:chExt cx="0" cy="0"/>
        </a:xfrm>
      </p:grpSpPr>
      <p:pic>
        <p:nvPicPr>
          <p:cNvPr id="20" name="Picture 19"/>
          <p:cNvPicPr>
            <a:picLocks noChangeAspect="1"/>
          </p:cNvPicPr>
          <p:nvPr userDrawn="1"/>
        </p:nvPicPr>
        <p:blipFill rotWithShape="1">
          <a:blip r:embed="rId2" cstate="print">
            <a:extLst>
              <a:ext uri="{28A0092B-C50C-407E-A947-70E740481C1C}">
                <a14:useLocalDpi xmlns:a14="http://schemas.microsoft.com/office/drawing/2010/main" val="0"/>
              </a:ext>
            </a:extLst>
          </a:blip>
          <a:srcRect r="7808"/>
          <a:stretch/>
        </p:blipFill>
        <p:spPr>
          <a:xfrm>
            <a:off x="9104024" y="144528"/>
            <a:ext cx="3067987" cy="1426321"/>
          </a:xfrm>
          <a:prstGeom prst="rect">
            <a:avLst/>
          </a:prstGeom>
        </p:spPr>
      </p:pic>
      <p:grpSp>
        <p:nvGrpSpPr>
          <p:cNvPr id="105" name="Shape 105"/>
          <p:cNvGrpSpPr/>
          <p:nvPr/>
        </p:nvGrpSpPr>
        <p:grpSpPr>
          <a:xfrm rot="10800000" flipH="1">
            <a:off x="4" y="53"/>
            <a:ext cx="9008224" cy="1615871"/>
            <a:chOff x="-2168138" y="330075"/>
            <a:chExt cx="8650663" cy="1699506"/>
          </a:xfrm>
          <a:solidFill>
            <a:srgbClr val="25347A"/>
          </a:solidFill>
        </p:grpSpPr>
        <p:sp>
          <p:nvSpPr>
            <p:cNvPr id="106" name="Shape 106"/>
            <p:cNvSpPr/>
            <p:nvPr/>
          </p:nvSpPr>
          <p:spPr>
            <a:xfrm>
              <a:off x="-2168138" y="330081"/>
              <a:ext cx="6958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solidFill>
                  <a:schemeClr val="bg1"/>
                </a:solidFill>
                <a:latin typeface="Arvo"/>
                <a:ea typeface="Arvo"/>
                <a:cs typeface="Arvo"/>
                <a:sym typeface="Arvo"/>
              </a:endParaRPr>
            </a:p>
          </p:txBody>
        </p:sp>
        <p:sp>
          <p:nvSpPr>
            <p:cNvPr id="107" name="Shape 107"/>
            <p:cNvSpPr/>
            <p:nvPr/>
          </p:nvSpPr>
          <p:spPr>
            <a:xfrm>
              <a:off x="4783025" y="330075"/>
              <a:ext cx="1699500" cy="1699500"/>
            </a:xfrm>
            <a:prstGeom prst="rtTriangle">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solidFill>
                  <a:schemeClr val="bg1"/>
                </a:solidFill>
                <a:latin typeface="Arvo"/>
                <a:ea typeface="Arvo"/>
                <a:cs typeface="Arvo"/>
                <a:sym typeface="Arvo"/>
              </a:endParaRPr>
            </a:p>
          </p:txBody>
        </p:sp>
      </p:grpSp>
      <p:grpSp>
        <p:nvGrpSpPr>
          <p:cNvPr id="108" name="Shape 108"/>
          <p:cNvGrpSpPr/>
          <p:nvPr/>
        </p:nvGrpSpPr>
        <p:grpSpPr>
          <a:xfrm rot="10800000" flipH="1">
            <a:off x="4" y="326120"/>
            <a:ext cx="9429907" cy="963728"/>
            <a:chOff x="-9092084" y="330075"/>
            <a:chExt cx="15574609" cy="1699501"/>
          </a:xfrm>
          <a:solidFill>
            <a:srgbClr val="007CBA"/>
          </a:solidFill>
        </p:grpSpPr>
        <p:sp>
          <p:nvSpPr>
            <p:cNvPr id="109" name="Shape 109"/>
            <p:cNvSpPr/>
            <p:nvPr/>
          </p:nvSpPr>
          <p:spPr>
            <a:xfrm>
              <a:off x="-9092084" y="330076"/>
              <a:ext cx="13882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sp>
          <p:nvSpPr>
            <p:cNvPr id="110" name="Shape 110"/>
            <p:cNvSpPr/>
            <p:nvPr/>
          </p:nvSpPr>
          <p:spPr>
            <a:xfrm>
              <a:off x="4783025" y="330075"/>
              <a:ext cx="1699500" cy="1699500"/>
            </a:xfrm>
            <a:prstGeom prst="rtTriangle">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grpSp>
        <p:nvGrpSpPr>
          <p:cNvPr id="113" name="Shape 113"/>
          <p:cNvGrpSpPr/>
          <p:nvPr/>
        </p:nvGrpSpPr>
        <p:grpSpPr>
          <a:xfrm flipH="1">
            <a:off x="9475266" y="5963596"/>
            <a:ext cx="2721116" cy="894429"/>
            <a:chOff x="1297954" y="330075"/>
            <a:chExt cx="5169293" cy="1699506"/>
          </a:xfrm>
          <a:solidFill>
            <a:srgbClr val="25347A"/>
          </a:solidFill>
        </p:grpSpPr>
        <p:sp>
          <p:nvSpPr>
            <p:cNvPr id="114" name="Shape 114"/>
            <p:cNvSpPr/>
            <p:nvPr/>
          </p:nvSpPr>
          <p:spPr>
            <a:xfrm>
              <a:off x="1297954" y="330081"/>
              <a:ext cx="34767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115" name="Shape 115"/>
            <p:cNvSpPr/>
            <p:nvPr/>
          </p:nvSpPr>
          <p:spPr>
            <a:xfrm>
              <a:off x="4767747"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nvGrpSpPr>
          <p:cNvPr id="116" name="Shape 116"/>
          <p:cNvGrpSpPr/>
          <p:nvPr/>
        </p:nvGrpSpPr>
        <p:grpSpPr>
          <a:xfrm flipH="1">
            <a:off x="9263231" y="6264555"/>
            <a:ext cx="2933151" cy="406084"/>
            <a:chOff x="-5827153" y="330075"/>
            <a:chExt cx="12276019" cy="1699569"/>
          </a:xfrm>
          <a:solidFill>
            <a:srgbClr val="007CBA"/>
          </a:solidFill>
        </p:grpSpPr>
        <p:sp>
          <p:nvSpPr>
            <p:cNvPr id="117" name="Shape 117"/>
            <p:cNvSpPr/>
            <p:nvPr/>
          </p:nvSpPr>
          <p:spPr>
            <a:xfrm>
              <a:off x="-5827153" y="330144"/>
              <a:ext cx="10612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118" name="Shape 118"/>
            <p:cNvSpPr/>
            <p:nvPr/>
          </p:nvSpPr>
          <p:spPr>
            <a:xfrm>
              <a:off x="4749366"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sp>
        <p:nvSpPr>
          <p:cNvPr id="119" name="Shape 119"/>
          <p:cNvSpPr txBox="1">
            <a:spLocks noGrp="1"/>
          </p:cNvSpPr>
          <p:nvPr>
            <p:ph type="title" hasCustomPrompt="1"/>
          </p:nvPr>
        </p:nvSpPr>
        <p:spPr>
          <a:xfrm>
            <a:off x="237704" y="305595"/>
            <a:ext cx="7011200" cy="1021600"/>
          </a:xfrm>
          <a:prstGeom prst="rect">
            <a:avLst/>
          </a:prstGeom>
        </p:spPr>
        <p:txBody>
          <a:bodyPr spcFirstLastPara="1" wrap="square" lIns="91425" tIns="91425" rIns="91425" bIns="91425" anchor="ctr" anchorCtr="0"/>
          <a:lstStyle>
            <a:lvl1pPr lvl="0" rtl="0">
              <a:spcBef>
                <a:spcPts val="0"/>
              </a:spcBef>
              <a:spcAft>
                <a:spcPts val="0"/>
              </a:spcAft>
              <a:buSzPts val="2000"/>
              <a:buNone/>
              <a:defRPr sz="4000" b="1">
                <a:solidFill>
                  <a:schemeClr val="bg1"/>
                </a:solidFill>
                <a:latin typeface="Calibri" panose="020F0502020204030204" pitchFamily="34" charset="0"/>
                <a:cs typeface="Calibri" panose="020F0502020204030204" pitchFamily="34" charset="0"/>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a:r>
              <a:rPr lang="en-US" dirty="0"/>
              <a:t>List Slide</a:t>
            </a:r>
            <a:endParaRPr dirty="0"/>
          </a:p>
        </p:txBody>
      </p:sp>
      <p:sp>
        <p:nvSpPr>
          <p:cNvPr id="120" name="Shape 120"/>
          <p:cNvSpPr txBox="1">
            <a:spLocks noGrp="1"/>
          </p:cNvSpPr>
          <p:nvPr>
            <p:ph type="body" idx="1"/>
          </p:nvPr>
        </p:nvSpPr>
        <p:spPr>
          <a:xfrm>
            <a:off x="227281" y="1950173"/>
            <a:ext cx="3740116" cy="4485604"/>
          </a:xfrm>
          <a:prstGeom prst="rect">
            <a:avLst/>
          </a:prstGeom>
        </p:spPr>
        <p:txBody>
          <a:bodyPr spcFirstLastPara="1" wrap="square" lIns="91425" tIns="91425" rIns="91425" bIns="91425" anchor="t" anchorCtr="0"/>
          <a:lstStyle>
            <a:lvl1pPr marL="609585" lvl="0" indent="-457189" rtl="0">
              <a:spcBef>
                <a:spcPts val="800"/>
              </a:spcBef>
              <a:spcAft>
                <a:spcPts val="0"/>
              </a:spcAft>
              <a:buSzPts val="1800"/>
              <a:buChar char="▰"/>
              <a:defRPr sz="2400">
                <a:solidFill>
                  <a:srgbClr val="25347A"/>
                </a:solidFill>
                <a:latin typeface="Calibri" panose="020F0502020204030204" pitchFamily="34" charset="0"/>
                <a:cs typeface="Calibri" panose="020F0502020204030204" pitchFamily="34" charset="0"/>
              </a:defRPr>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endParaRPr dirty="0"/>
          </a:p>
        </p:txBody>
      </p:sp>
      <p:sp>
        <p:nvSpPr>
          <p:cNvPr id="121" name="Shape 121"/>
          <p:cNvSpPr txBox="1">
            <a:spLocks noGrp="1"/>
          </p:cNvSpPr>
          <p:nvPr>
            <p:ph type="body" idx="2"/>
          </p:nvPr>
        </p:nvSpPr>
        <p:spPr>
          <a:xfrm>
            <a:off x="4117299" y="1950173"/>
            <a:ext cx="3587316" cy="4485604"/>
          </a:xfrm>
          <a:prstGeom prst="rect">
            <a:avLst/>
          </a:prstGeom>
        </p:spPr>
        <p:txBody>
          <a:bodyPr spcFirstLastPara="1" wrap="square" lIns="91425" tIns="91425" rIns="91425" bIns="91425" anchor="t" anchorCtr="0"/>
          <a:lstStyle>
            <a:lvl1pPr marL="609585" lvl="0" indent="-457189" rtl="0">
              <a:spcBef>
                <a:spcPts val="800"/>
              </a:spcBef>
              <a:spcAft>
                <a:spcPts val="0"/>
              </a:spcAft>
              <a:buSzPts val="1800"/>
              <a:buChar char="▰"/>
              <a:defRPr sz="2400">
                <a:solidFill>
                  <a:srgbClr val="25347A"/>
                </a:solidFill>
                <a:latin typeface="Calibri" panose="020F0502020204030204" pitchFamily="34" charset="0"/>
                <a:cs typeface="Calibri" panose="020F0502020204030204" pitchFamily="34" charset="0"/>
              </a:defRPr>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endParaRPr dirty="0"/>
          </a:p>
        </p:txBody>
      </p:sp>
      <p:sp>
        <p:nvSpPr>
          <p:cNvPr id="122" name="Shape 122"/>
          <p:cNvSpPr txBox="1">
            <a:spLocks noGrp="1"/>
          </p:cNvSpPr>
          <p:nvPr>
            <p:ph type="body" idx="3"/>
          </p:nvPr>
        </p:nvSpPr>
        <p:spPr>
          <a:xfrm>
            <a:off x="7857738" y="1946716"/>
            <a:ext cx="3650108" cy="4469299"/>
          </a:xfrm>
          <a:prstGeom prst="rect">
            <a:avLst/>
          </a:prstGeom>
        </p:spPr>
        <p:txBody>
          <a:bodyPr spcFirstLastPara="1" wrap="square" lIns="91425" tIns="91425" rIns="91425" bIns="91425" anchor="t" anchorCtr="0"/>
          <a:lstStyle>
            <a:lvl1pPr marL="609585" lvl="0" indent="-457189" rtl="0">
              <a:spcBef>
                <a:spcPts val="800"/>
              </a:spcBef>
              <a:spcAft>
                <a:spcPts val="0"/>
              </a:spcAft>
              <a:buSzPts val="1800"/>
              <a:buChar char="▰"/>
              <a:defRPr sz="2400">
                <a:solidFill>
                  <a:srgbClr val="25347A"/>
                </a:solidFill>
                <a:latin typeface="Calibri" panose="020F0502020204030204" pitchFamily="34" charset="0"/>
                <a:cs typeface="Calibri" panose="020F0502020204030204" pitchFamily="34" charset="0"/>
              </a:defRPr>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endParaRPr dirty="0"/>
          </a:p>
        </p:txBody>
      </p:sp>
      <p:sp>
        <p:nvSpPr>
          <p:cNvPr id="123" name="Shape 123"/>
          <p:cNvSpPr txBox="1">
            <a:spLocks noGrp="1"/>
          </p:cNvSpPr>
          <p:nvPr>
            <p:ph type="sldNum" idx="12"/>
          </p:nvPr>
        </p:nvSpPr>
        <p:spPr>
          <a:xfrm>
            <a:off x="11583989" y="6225377"/>
            <a:ext cx="545577" cy="420800"/>
          </a:xfrm>
          <a:prstGeom prst="rect">
            <a:avLst/>
          </a:prstGeom>
        </p:spPr>
        <p:txBody>
          <a:bodyPr spcFirstLastPara="1" wrap="square" lIns="91425" tIns="91425" rIns="91425" bIns="91425" anchor="ctr" anchorCtr="0">
            <a:noAutofit/>
          </a:bodyPr>
          <a:lstStyle>
            <a:lvl1pPr lvl="0">
              <a:buNone/>
              <a:defRPr sz="2000" b="1">
                <a:solidFill>
                  <a:schemeClr val="bg1"/>
                </a:solidFill>
                <a:latin typeface="Calibri" panose="020F0502020204030204" pitchFamily="34" charset="0"/>
                <a:cs typeface="Calibri" panose="020F0502020204030204" pitchFamily="34" charset="0"/>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665492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reserve="1">
  <p:cSld name="1_Title only">
    <p:spTree>
      <p:nvGrpSpPr>
        <p:cNvPr id="1" name="Shape 124"/>
        <p:cNvGrpSpPr/>
        <p:nvPr/>
      </p:nvGrpSpPr>
      <p:grpSpPr>
        <a:xfrm>
          <a:off x="0" y="0"/>
          <a:ext cx="0" cy="0"/>
          <a:chOff x="0" y="0"/>
          <a:chExt cx="0" cy="0"/>
        </a:xfrm>
      </p:grpSpPr>
      <p:pic>
        <p:nvPicPr>
          <p:cNvPr id="18" name="Picture 17"/>
          <p:cNvPicPr>
            <a:picLocks noChangeAspect="1"/>
          </p:cNvPicPr>
          <p:nvPr userDrawn="1"/>
        </p:nvPicPr>
        <p:blipFill rotWithShape="1">
          <a:blip r:embed="rId2" cstate="print">
            <a:extLst>
              <a:ext uri="{28A0092B-C50C-407E-A947-70E740481C1C}">
                <a14:useLocalDpi xmlns:a14="http://schemas.microsoft.com/office/drawing/2010/main" val="0"/>
              </a:ext>
            </a:extLst>
          </a:blip>
          <a:srcRect r="7808"/>
          <a:stretch/>
        </p:blipFill>
        <p:spPr>
          <a:xfrm>
            <a:off x="9104024" y="144528"/>
            <a:ext cx="3067987" cy="1426321"/>
          </a:xfrm>
          <a:prstGeom prst="rect">
            <a:avLst/>
          </a:prstGeom>
        </p:spPr>
      </p:pic>
      <p:grpSp>
        <p:nvGrpSpPr>
          <p:cNvPr id="127" name="Shape 127"/>
          <p:cNvGrpSpPr/>
          <p:nvPr/>
        </p:nvGrpSpPr>
        <p:grpSpPr>
          <a:xfrm rot="10800000" flipH="1">
            <a:off x="4" y="1"/>
            <a:ext cx="9008224" cy="1615872"/>
            <a:chOff x="-2168138" y="330075"/>
            <a:chExt cx="8650663" cy="1699506"/>
          </a:xfrm>
          <a:solidFill>
            <a:srgbClr val="25347A"/>
          </a:solidFill>
        </p:grpSpPr>
        <p:sp>
          <p:nvSpPr>
            <p:cNvPr id="128" name="Shape 128"/>
            <p:cNvSpPr/>
            <p:nvPr/>
          </p:nvSpPr>
          <p:spPr>
            <a:xfrm>
              <a:off x="-2168138" y="330081"/>
              <a:ext cx="6958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sp>
          <p:nvSpPr>
            <p:cNvPr id="129" name="Shape 129"/>
            <p:cNvSpPr/>
            <p:nvPr/>
          </p:nvSpPr>
          <p:spPr>
            <a:xfrm>
              <a:off x="4783025" y="330075"/>
              <a:ext cx="1699500" cy="1699500"/>
            </a:xfrm>
            <a:prstGeom prst="rtTriangle">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grpSp>
        <p:nvGrpSpPr>
          <p:cNvPr id="130" name="Shape 130"/>
          <p:cNvGrpSpPr/>
          <p:nvPr/>
        </p:nvGrpSpPr>
        <p:grpSpPr>
          <a:xfrm rot="10800000" flipH="1">
            <a:off x="0" y="284733"/>
            <a:ext cx="9429907" cy="1028992"/>
            <a:chOff x="-9092084" y="330075"/>
            <a:chExt cx="15574609" cy="1699501"/>
          </a:xfrm>
          <a:solidFill>
            <a:srgbClr val="007CBA"/>
          </a:solidFill>
        </p:grpSpPr>
        <p:sp>
          <p:nvSpPr>
            <p:cNvPr id="131" name="Shape 131"/>
            <p:cNvSpPr/>
            <p:nvPr/>
          </p:nvSpPr>
          <p:spPr>
            <a:xfrm>
              <a:off x="-9092084" y="330076"/>
              <a:ext cx="13882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sp>
          <p:nvSpPr>
            <p:cNvPr id="132" name="Shape 132"/>
            <p:cNvSpPr/>
            <p:nvPr/>
          </p:nvSpPr>
          <p:spPr>
            <a:xfrm>
              <a:off x="4783025" y="330075"/>
              <a:ext cx="1699500" cy="1699500"/>
            </a:xfrm>
            <a:prstGeom prst="rtTriangle">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latin typeface="Arvo"/>
                <a:ea typeface="Arvo"/>
                <a:cs typeface="Arvo"/>
                <a:sym typeface="Arvo"/>
              </a:endParaRPr>
            </a:p>
          </p:txBody>
        </p:sp>
      </p:grpSp>
      <p:grpSp>
        <p:nvGrpSpPr>
          <p:cNvPr id="133" name="Shape 133"/>
          <p:cNvGrpSpPr/>
          <p:nvPr/>
        </p:nvGrpSpPr>
        <p:grpSpPr>
          <a:xfrm>
            <a:off x="9266413" y="5963632"/>
            <a:ext cx="2933151" cy="894393"/>
            <a:chOff x="5578209" y="4472723"/>
            <a:chExt cx="2199863" cy="670795"/>
          </a:xfrm>
          <a:solidFill>
            <a:srgbClr val="25347A"/>
          </a:solidFill>
        </p:grpSpPr>
        <p:grpSp>
          <p:nvGrpSpPr>
            <p:cNvPr id="135" name="Shape 135"/>
            <p:cNvGrpSpPr/>
            <p:nvPr/>
          </p:nvGrpSpPr>
          <p:grpSpPr>
            <a:xfrm flipH="1">
              <a:off x="5734850" y="4472723"/>
              <a:ext cx="2040837" cy="670795"/>
              <a:chOff x="1297954" y="330075"/>
              <a:chExt cx="5169293" cy="1699506"/>
            </a:xfrm>
            <a:grpFill/>
          </p:grpSpPr>
          <p:sp>
            <p:nvSpPr>
              <p:cNvPr id="136" name="Shape 136"/>
              <p:cNvSpPr/>
              <p:nvPr/>
            </p:nvSpPr>
            <p:spPr>
              <a:xfrm>
                <a:off x="1297954" y="330081"/>
                <a:ext cx="34767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137" name="Shape 137"/>
              <p:cNvSpPr/>
              <p:nvPr/>
            </p:nvSpPr>
            <p:spPr>
              <a:xfrm>
                <a:off x="4767747"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nvGrpSpPr>
            <p:cNvPr id="138" name="Shape 138"/>
            <p:cNvGrpSpPr/>
            <p:nvPr/>
          </p:nvGrpSpPr>
          <p:grpSpPr>
            <a:xfrm flipH="1">
              <a:off x="5578209" y="4646738"/>
              <a:ext cx="2199863" cy="304563"/>
              <a:chOff x="-5827153" y="330075"/>
              <a:chExt cx="12276019" cy="1699569"/>
            </a:xfrm>
            <a:grpFill/>
          </p:grpSpPr>
          <p:sp>
            <p:nvSpPr>
              <p:cNvPr id="139" name="Shape 139"/>
              <p:cNvSpPr/>
              <p:nvPr/>
            </p:nvSpPr>
            <p:spPr>
              <a:xfrm>
                <a:off x="-5827153" y="330144"/>
                <a:ext cx="10612200" cy="1699500"/>
              </a:xfrm>
              <a:prstGeom prst="rect">
                <a:avLst/>
              </a:prstGeom>
              <a:solidFill>
                <a:srgbClr val="007CBA"/>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solidFill>
                    <a:schemeClr val="accent1">
                      <a:lumMod val="60000"/>
                      <a:lumOff val="40000"/>
                    </a:schemeClr>
                  </a:solidFill>
                </a:endParaRPr>
              </a:p>
            </p:txBody>
          </p:sp>
          <p:sp>
            <p:nvSpPr>
              <p:cNvPr id="140" name="Shape 140"/>
              <p:cNvSpPr/>
              <p:nvPr/>
            </p:nvSpPr>
            <p:spPr>
              <a:xfrm>
                <a:off x="4749366" y="330075"/>
                <a:ext cx="1699500" cy="1699500"/>
              </a:xfrm>
              <a:prstGeom prst="rtTriangle">
                <a:avLst/>
              </a:prstGeom>
              <a:solidFill>
                <a:srgbClr val="007CB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sp>
        <p:nvSpPr>
          <p:cNvPr id="141" name="Shape 141"/>
          <p:cNvSpPr txBox="1">
            <a:spLocks noGrp="1"/>
          </p:cNvSpPr>
          <p:nvPr>
            <p:ph type="title" hasCustomPrompt="1"/>
          </p:nvPr>
        </p:nvSpPr>
        <p:spPr>
          <a:xfrm>
            <a:off x="113643" y="306395"/>
            <a:ext cx="7011200" cy="1007331"/>
          </a:xfrm>
          <a:prstGeom prst="rect">
            <a:avLst/>
          </a:prstGeom>
        </p:spPr>
        <p:txBody>
          <a:bodyPr spcFirstLastPara="1" wrap="square" lIns="91425" tIns="91425" rIns="91425" bIns="91425" anchor="ctr" anchorCtr="0"/>
          <a:lstStyle>
            <a:lvl1pPr lvl="0">
              <a:spcBef>
                <a:spcPts val="0"/>
              </a:spcBef>
              <a:spcAft>
                <a:spcPts val="0"/>
              </a:spcAft>
              <a:buSzPts val="2000"/>
              <a:buNone/>
              <a:defRPr sz="4000" b="1">
                <a:solidFill>
                  <a:schemeClr val="bg1"/>
                </a:solidFill>
                <a:latin typeface="Calibri" panose="020F0502020204030204" pitchFamily="34" charset="0"/>
                <a:cs typeface="Calibri" panose="020F0502020204030204" pitchFamily="34" charset="0"/>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en-US" dirty="0"/>
              <a:t>Graphic Slide</a:t>
            </a:r>
            <a:endParaRPr dirty="0"/>
          </a:p>
        </p:txBody>
      </p:sp>
      <p:sp>
        <p:nvSpPr>
          <p:cNvPr id="142" name="Shape 142"/>
          <p:cNvSpPr txBox="1">
            <a:spLocks noGrp="1"/>
          </p:cNvSpPr>
          <p:nvPr>
            <p:ph type="sldNum" idx="12"/>
          </p:nvPr>
        </p:nvSpPr>
        <p:spPr>
          <a:xfrm>
            <a:off x="11582399" y="6182000"/>
            <a:ext cx="558133" cy="420800"/>
          </a:xfrm>
          <a:prstGeom prst="rect">
            <a:avLst/>
          </a:prstGeom>
        </p:spPr>
        <p:txBody>
          <a:bodyPr spcFirstLastPara="1" wrap="square" lIns="91425" tIns="91425" rIns="91425" bIns="91425" anchor="ctr" anchorCtr="0">
            <a:noAutofit/>
          </a:bodyPr>
          <a:lstStyle>
            <a:lvl1pPr lvl="0">
              <a:buNone/>
              <a:defRPr sz="2000" b="1">
                <a:solidFill>
                  <a:schemeClr val="bg1"/>
                </a:solidFill>
                <a:latin typeface="Calibri" panose="020F0502020204030204" pitchFamily="34" charset="0"/>
                <a:cs typeface="Calibri" panose="020F0502020204030204" pitchFamily="34" charset="0"/>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5156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reserve="1">
  <p:cSld name="Caption">
    <p:spTree>
      <p:nvGrpSpPr>
        <p:cNvPr id="1" name="Shape 143"/>
        <p:cNvGrpSpPr/>
        <p:nvPr/>
      </p:nvGrpSpPr>
      <p:grpSpPr>
        <a:xfrm>
          <a:off x="0" y="0"/>
          <a:ext cx="0" cy="0"/>
          <a:chOff x="0" y="0"/>
          <a:chExt cx="0" cy="0"/>
        </a:xfrm>
      </p:grpSpPr>
      <p:grpSp>
        <p:nvGrpSpPr>
          <p:cNvPr id="144" name="Shape 144"/>
          <p:cNvGrpSpPr/>
          <p:nvPr/>
        </p:nvGrpSpPr>
        <p:grpSpPr>
          <a:xfrm>
            <a:off x="3292142" y="5963632"/>
            <a:ext cx="8911809" cy="894393"/>
            <a:chOff x="5592256" y="4472723"/>
            <a:chExt cx="6683857" cy="670795"/>
          </a:xfrm>
          <a:solidFill>
            <a:srgbClr val="25347A"/>
          </a:solidFill>
        </p:grpSpPr>
        <p:grpSp>
          <p:nvGrpSpPr>
            <p:cNvPr id="146" name="Shape 146"/>
            <p:cNvGrpSpPr/>
            <p:nvPr/>
          </p:nvGrpSpPr>
          <p:grpSpPr>
            <a:xfrm flipH="1">
              <a:off x="5748896" y="4472723"/>
              <a:ext cx="6527217" cy="670795"/>
              <a:chOff x="-10101302" y="330075"/>
              <a:chExt cx="16532971" cy="1699506"/>
            </a:xfrm>
            <a:grpFill/>
          </p:grpSpPr>
          <p:sp>
            <p:nvSpPr>
              <p:cNvPr id="147" name="Shape 147"/>
              <p:cNvSpPr/>
              <p:nvPr/>
            </p:nvSpPr>
            <p:spPr>
              <a:xfrm>
                <a:off x="-10101302" y="330081"/>
                <a:ext cx="148464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148" name="Shape 148"/>
              <p:cNvSpPr/>
              <p:nvPr/>
            </p:nvSpPr>
            <p:spPr>
              <a:xfrm>
                <a:off x="4732169"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sp>
          <p:nvSpPr>
            <p:cNvPr id="151" name="Shape 151"/>
            <p:cNvSpPr/>
            <p:nvPr/>
          </p:nvSpPr>
          <p:spPr>
            <a:xfrm flipH="1">
              <a:off x="5592256" y="4661728"/>
              <a:ext cx="304550" cy="322263"/>
            </a:xfrm>
            <a:prstGeom prst="rtTriangle">
              <a:avLst/>
            </a:prstGeom>
            <a:solidFill>
              <a:srgbClr val="007CB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sp>
        <p:nvSpPr>
          <p:cNvPr id="152" name="Shape 152"/>
          <p:cNvSpPr txBox="1">
            <a:spLocks noGrp="1"/>
          </p:cNvSpPr>
          <p:nvPr>
            <p:ph type="body" idx="1"/>
          </p:nvPr>
        </p:nvSpPr>
        <p:spPr>
          <a:xfrm>
            <a:off x="3698208" y="6224521"/>
            <a:ext cx="8005600" cy="420800"/>
          </a:xfrm>
          <a:prstGeom prst="rect">
            <a:avLst/>
          </a:prstGeom>
          <a:solidFill>
            <a:srgbClr val="007CBA"/>
          </a:solidFill>
        </p:spPr>
        <p:txBody>
          <a:bodyPr spcFirstLastPara="1" wrap="square" lIns="91425" tIns="91425" rIns="91425" bIns="91425" anchor="ctr" anchorCtr="0"/>
          <a:lstStyle>
            <a:lvl1pPr marL="609585" lvl="0" indent="-304792">
              <a:spcBef>
                <a:spcPts val="0"/>
              </a:spcBef>
              <a:spcAft>
                <a:spcPts val="0"/>
              </a:spcAft>
              <a:buSzPts val="1300"/>
              <a:buNone/>
              <a:defRPr sz="1733">
                <a:solidFill>
                  <a:schemeClr val="bg1"/>
                </a:solidFill>
                <a:latin typeface="Calibri" panose="020F0502020204030204" pitchFamily="34" charset="0"/>
                <a:cs typeface="Calibri" panose="020F0502020204030204" pitchFamily="34" charset="0"/>
              </a:defRPr>
            </a:lvl1pPr>
          </a:lstStyle>
          <a:p>
            <a:endParaRPr dirty="0"/>
          </a:p>
        </p:txBody>
      </p:sp>
      <p:sp>
        <p:nvSpPr>
          <p:cNvPr id="153" name="Shape 153"/>
          <p:cNvSpPr txBox="1">
            <a:spLocks noGrp="1"/>
          </p:cNvSpPr>
          <p:nvPr>
            <p:ph type="sldNum" idx="12"/>
          </p:nvPr>
        </p:nvSpPr>
        <p:spPr>
          <a:xfrm>
            <a:off x="11582400" y="6229052"/>
            <a:ext cx="609602" cy="420800"/>
          </a:xfrm>
          <a:prstGeom prst="rect">
            <a:avLst/>
          </a:prstGeom>
          <a:solidFill>
            <a:srgbClr val="007CBA"/>
          </a:solidFill>
        </p:spPr>
        <p:txBody>
          <a:bodyPr spcFirstLastPara="1" wrap="square" lIns="91425" tIns="91425" rIns="91425" bIns="91425" anchor="ctr" anchorCtr="0">
            <a:noAutofit/>
          </a:bodyPr>
          <a:lstStyle>
            <a:lvl1pPr lvl="0">
              <a:buNone/>
              <a:defRPr sz="2000" b="1">
                <a:solidFill>
                  <a:schemeClr val="bg1"/>
                </a:solidFill>
                <a:latin typeface="Calibri" panose="020F0502020204030204" pitchFamily="34" charset="0"/>
                <a:cs typeface="Calibri" panose="020F0502020204030204" pitchFamily="34" charset="0"/>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grpSp>
        <p:nvGrpSpPr>
          <p:cNvPr id="154" name="Shape 154"/>
          <p:cNvGrpSpPr/>
          <p:nvPr/>
        </p:nvGrpSpPr>
        <p:grpSpPr>
          <a:xfrm rot="10800000">
            <a:off x="-10" y="-2"/>
            <a:ext cx="2933151" cy="894393"/>
            <a:chOff x="5578209" y="4472723"/>
            <a:chExt cx="2199863" cy="670795"/>
          </a:xfrm>
          <a:solidFill>
            <a:srgbClr val="25347A"/>
          </a:solidFill>
        </p:grpSpPr>
        <p:grpSp>
          <p:nvGrpSpPr>
            <p:cNvPr id="156" name="Shape 156"/>
            <p:cNvGrpSpPr/>
            <p:nvPr/>
          </p:nvGrpSpPr>
          <p:grpSpPr>
            <a:xfrm flipH="1">
              <a:off x="5734850" y="4472723"/>
              <a:ext cx="2040837" cy="670795"/>
              <a:chOff x="1297954" y="330075"/>
              <a:chExt cx="5169293" cy="1699506"/>
            </a:xfrm>
            <a:grpFill/>
          </p:grpSpPr>
          <p:sp>
            <p:nvSpPr>
              <p:cNvPr id="157" name="Shape 157"/>
              <p:cNvSpPr/>
              <p:nvPr/>
            </p:nvSpPr>
            <p:spPr>
              <a:xfrm>
                <a:off x="1297954" y="330081"/>
                <a:ext cx="34767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158" name="Shape 158"/>
              <p:cNvSpPr/>
              <p:nvPr/>
            </p:nvSpPr>
            <p:spPr>
              <a:xfrm>
                <a:off x="4767747"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nvGrpSpPr>
            <p:cNvPr id="159" name="Shape 159"/>
            <p:cNvGrpSpPr/>
            <p:nvPr/>
          </p:nvGrpSpPr>
          <p:grpSpPr>
            <a:xfrm flipH="1">
              <a:off x="5578209" y="4646738"/>
              <a:ext cx="2199863" cy="304563"/>
              <a:chOff x="-5827153" y="330075"/>
              <a:chExt cx="12276019" cy="1699569"/>
            </a:xfrm>
            <a:grpFill/>
          </p:grpSpPr>
          <p:sp>
            <p:nvSpPr>
              <p:cNvPr id="160" name="Shape 160"/>
              <p:cNvSpPr/>
              <p:nvPr/>
            </p:nvSpPr>
            <p:spPr>
              <a:xfrm>
                <a:off x="-5827153" y="330144"/>
                <a:ext cx="10612200" cy="1699500"/>
              </a:xfrm>
              <a:prstGeom prst="rect">
                <a:avLst/>
              </a:prstGeom>
              <a:solidFill>
                <a:srgbClr val="007CBA"/>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161" name="Shape 161"/>
              <p:cNvSpPr/>
              <p:nvPr/>
            </p:nvSpPr>
            <p:spPr>
              <a:xfrm>
                <a:off x="4749366" y="330075"/>
                <a:ext cx="1699500" cy="1699500"/>
              </a:xfrm>
              <a:prstGeom prst="rtTriangle">
                <a:avLst/>
              </a:prstGeom>
              <a:solidFill>
                <a:srgbClr val="007CBA"/>
              </a:solid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sp>
        <p:nvSpPr>
          <p:cNvPr id="3" name="TextBox 2"/>
          <p:cNvSpPr txBox="1"/>
          <p:nvPr userDrawn="1"/>
        </p:nvSpPr>
        <p:spPr>
          <a:xfrm>
            <a:off x="579621" y="1249180"/>
            <a:ext cx="8674308" cy="666786"/>
          </a:xfrm>
          <a:prstGeom prst="rect">
            <a:avLst/>
          </a:prstGeom>
          <a:noFill/>
        </p:spPr>
        <p:txBody>
          <a:bodyPr wrap="square" rtlCol="0">
            <a:spAutoFit/>
          </a:bodyPr>
          <a:lstStyle/>
          <a:p>
            <a:r>
              <a:rPr lang="en-US" sz="3733" dirty="0">
                <a:solidFill>
                  <a:srgbClr val="25347A"/>
                </a:solidFill>
                <a:latin typeface="Calibri" panose="020F0502020204030204" pitchFamily="34" charset="0"/>
                <a:cs typeface="Calibri" panose="020F0502020204030204" pitchFamily="34" charset="0"/>
              </a:rPr>
              <a:t>Click to add text</a:t>
            </a:r>
          </a:p>
        </p:txBody>
      </p:sp>
      <p:pic>
        <p:nvPicPr>
          <p:cNvPr id="19" name="Picture 18"/>
          <p:cNvPicPr>
            <a:picLocks noChangeAspect="1"/>
          </p:cNvPicPr>
          <p:nvPr userDrawn="1"/>
        </p:nvPicPr>
        <p:blipFill rotWithShape="1">
          <a:blip r:embed="rId2" cstate="print">
            <a:extLst>
              <a:ext uri="{28A0092B-C50C-407E-A947-70E740481C1C}">
                <a14:useLocalDpi xmlns:a14="http://schemas.microsoft.com/office/drawing/2010/main" val="0"/>
              </a:ext>
            </a:extLst>
          </a:blip>
          <a:srcRect r="7808"/>
          <a:stretch/>
        </p:blipFill>
        <p:spPr>
          <a:xfrm>
            <a:off x="9104024" y="144528"/>
            <a:ext cx="3067987" cy="1426321"/>
          </a:xfrm>
          <a:prstGeom prst="rect">
            <a:avLst/>
          </a:prstGeom>
        </p:spPr>
      </p:pic>
    </p:spTree>
    <p:extLst>
      <p:ext uri="{BB962C8B-B14F-4D97-AF65-F5344CB8AC3E}">
        <p14:creationId xmlns:p14="http://schemas.microsoft.com/office/powerpoint/2010/main" val="182757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reserve="1">
  <p:cSld name="1_Blank">
    <p:spTree>
      <p:nvGrpSpPr>
        <p:cNvPr id="1" name="Shape 162"/>
        <p:cNvGrpSpPr/>
        <p:nvPr/>
      </p:nvGrpSpPr>
      <p:grpSpPr>
        <a:xfrm>
          <a:off x="0" y="0"/>
          <a:ext cx="0" cy="0"/>
          <a:chOff x="0" y="0"/>
          <a:chExt cx="0" cy="0"/>
        </a:xfrm>
      </p:grpSpPr>
      <p:sp>
        <p:nvSpPr>
          <p:cNvPr id="163" name="Shape 163"/>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grpSp>
        <p:nvGrpSpPr>
          <p:cNvPr id="166" name="Shape 166"/>
          <p:cNvGrpSpPr/>
          <p:nvPr/>
        </p:nvGrpSpPr>
        <p:grpSpPr>
          <a:xfrm flipH="1">
            <a:off x="9475267" y="5963632"/>
            <a:ext cx="2721116" cy="894393"/>
            <a:chOff x="1297954" y="330075"/>
            <a:chExt cx="5169293" cy="1699506"/>
          </a:xfrm>
          <a:solidFill>
            <a:srgbClr val="25347A"/>
          </a:solidFill>
        </p:grpSpPr>
        <p:sp>
          <p:nvSpPr>
            <p:cNvPr id="167" name="Shape 167"/>
            <p:cNvSpPr/>
            <p:nvPr/>
          </p:nvSpPr>
          <p:spPr>
            <a:xfrm>
              <a:off x="1297954" y="330081"/>
              <a:ext cx="34767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168" name="Shape 168"/>
            <p:cNvSpPr/>
            <p:nvPr/>
          </p:nvSpPr>
          <p:spPr>
            <a:xfrm>
              <a:off x="4767747"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nvGrpSpPr>
          <p:cNvPr id="169" name="Shape 169"/>
          <p:cNvGrpSpPr/>
          <p:nvPr/>
        </p:nvGrpSpPr>
        <p:grpSpPr>
          <a:xfrm flipH="1">
            <a:off x="9266413" y="6195651"/>
            <a:ext cx="2933151" cy="406084"/>
            <a:chOff x="-5827153" y="330075"/>
            <a:chExt cx="12276019" cy="1699569"/>
          </a:xfrm>
          <a:solidFill>
            <a:srgbClr val="007CBA"/>
          </a:solidFill>
        </p:grpSpPr>
        <p:sp>
          <p:nvSpPr>
            <p:cNvPr id="170" name="Shape 170"/>
            <p:cNvSpPr/>
            <p:nvPr/>
          </p:nvSpPr>
          <p:spPr>
            <a:xfrm>
              <a:off x="-5827153" y="330144"/>
              <a:ext cx="10612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171" name="Shape 171"/>
            <p:cNvSpPr/>
            <p:nvPr/>
          </p:nvSpPr>
          <p:spPr>
            <a:xfrm>
              <a:off x="4749366"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nvGrpSpPr>
          <p:cNvPr id="174" name="Shape 174"/>
          <p:cNvGrpSpPr/>
          <p:nvPr/>
        </p:nvGrpSpPr>
        <p:grpSpPr>
          <a:xfrm rot="10800000" flipH="1">
            <a:off x="3170" y="-2"/>
            <a:ext cx="2721116" cy="894393"/>
            <a:chOff x="1297954" y="330075"/>
            <a:chExt cx="5169293" cy="1699506"/>
          </a:xfrm>
          <a:solidFill>
            <a:srgbClr val="25347A"/>
          </a:solidFill>
        </p:grpSpPr>
        <p:sp>
          <p:nvSpPr>
            <p:cNvPr id="175" name="Shape 175"/>
            <p:cNvSpPr/>
            <p:nvPr/>
          </p:nvSpPr>
          <p:spPr>
            <a:xfrm>
              <a:off x="1297954" y="330081"/>
              <a:ext cx="34767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176" name="Shape 176"/>
            <p:cNvSpPr/>
            <p:nvPr/>
          </p:nvSpPr>
          <p:spPr>
            <a:xfrm>
              <a:off x="4767747"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grpSp>
        <p:nvGrpSpPr>
          <p:cNvPr id="177" name="Shape 177"/>
          <p:cNvGrpSpPr/>
          <p:nvPr/>
        </p:nvGrpSpPr>
        <p:grpSpPr>
          <a:xfrm rot="10800000" flipH="1">
            <a:off x="-10" y="256287"/>
            <a:ext cx="2933151" cy="406084"/>
            <a:chOff x="-5827153" y="330075"/>
            <a:chExt cx="12276019" cy="1699569"/>
          </a:xfrm>
          <a:solidFill>
            <a:srgbClr val="007CBA"/>
          </a:solidFill>
        </p:grpSpPr>
        <p:sp>
          <p:nvSpPr>
            <p:cNvPr id="178" name="Shape 178"/>
            <p:cNvSpPr/>
            <p:nvPr/>
          </p:nvSpPr>
          <p:spPr>
            <a:xfrm>
              <a:off x="-5827153" y="330144"/>
              <a:ext cx="10612200" cy="1699500"/>
            </a:xfrm>
            <a:prstGeom prst="rect">
              <a:avLst/>
            </a:prstGeom>
            <a:grpFill/>
            <a:ln>
              <a:noFill/>
            </a:ln>
          </p:spPr>
          <p:txBody>
            <a:bodyPr spcFirstLastPara="1" wrap="square" lIns="91425" tIns="91425" rIns="91425" bIns="91425" anchor="ctr" anchorCtr="0">
              <a:noAutofit/>
            </a:bodyPr>
            <a:lstStyle/>
            <a:p>
              <a:pPr marL="0" lvl="0" indent="0" rtl="0">
                <a:spcBef>
                  <a:spcPts val="0"/>
                </a:spcBef>
                <a:spcAft>
                  <a:spcPts val="0"/>
                </a:spcAft>
                <a:buNone/>
              </a:pPr>
              <a:endParaRPr sz="2400"/>
            </a:p>
          </p:txBody>
        </p:sp>
        <p:sp>
          <p:nvSpPr>
            <p:cNvPr id="179" name="Shape 179"/>
            <p:cNvSpPr/>
            <p:nvPr/>
          </p:nvSpPr>
          <p:spPr>
            <a:xfrm>
              <a:off x="4749366" y="330075"/>
              <a:ext cx="1699500" cy="1699500"/>
            </a:xfrm>
            <a:prstGeom prst="rtTriangle">
              <a:avLst/>
            </a:prstGeom>
            <a:grpFill/>
            <a:ln>
              <a:noFill/>
            </a:ln>
          </p:spPr>
          <p:txBody>
            <a:bodyPr spcFirstLastPara="1" wrap="square" lIns="91425" tIns="91425" rIns="91425" bIns="91425" anchor="ctr" anchorCtr="0">
              <a:noAutofit/>
            </a:bodyPr>
            <a:lstStyle/>
            <a:p>
              <a:pPr marL="0" lvl="0" indent="0">
                <a:spcBef>
                  <a:spcPts val="0"/>
                </a:spcBef>
                <a:spcAft>
                  <a:spcPts val="0"/>
                </a:spcAft>
                <a:buNone/>
              </a:pPr>
              <a:endParaRPr sz="2400"/>
            </a:p>
          </p:txBody>
        </p:sp>
      </p:grpSp>
      <p:pic>
        <p:nvPicPr>
          <p:cNvPr id="17" name="Picture 16"/>
          <p:cNvPicPr>
            <a:picLocks noChangeAspect="1"/>
          </p:cNvPicPr>
          <p:nvPr userDrawn="1"/>
        </p:nvPicPr>
        <p:blipFill rotWithShape="1">
          <a:blip r:embed="rId2" cstate="print">
            <a:extLst>
              <a:ext uri="{28A0092B-C50C-407E-A947-70E740481C1C}">
                <a14:useLocalDpi xmlns:a14="http://schemas.microsoft.com/office/drawing/2010/main" val="0"/>
              </a:ext>
            </a:extLst>
          </a:blip>
          <a:srcRect r="7808"/>
          <a:stretch/>
        </p:blipFill>
        <p:spPr>
          <a:xfrm>
            <a:off x="9104024" y="144528"/>
            <a:ext cx="3067987" cy="1426321"/>
          </a:xfrm>
          <a:prstGeom prst="rect">
            <a:avLst/>
          </a:prstGeom>
        </p:spPr>
      </p:pic>
    </p:spTree>
    <p:extLst>
      <p:ext uri="{BB962C8B-B14F-4D97-AF65-F5344CB8AC3E}">
        <p14:creationId xmlns:p14="http://schemas.microsoft.com/office/powerpoint/2010/main" val="1310613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5974182"/>
      </p:ext>
    </p:extLst>
  </p:cSld>
  <p:clrMap bg1="lt1" tx1="dk1" bg2="lt2" tx2="dk2" accent1="accent1" accent2="accent2" accent3="accent3" accent4="accent4" accent5="accent5" accent6="accent6" hlink="hlink" folHlink="folHlink"/>
  <p:sldLayoutIdLst>
    <p:sldLayoutId id="2147484073" r:id="rId1"/>
    <p:sldLayoutId id="2147484074" r:id="rId2"/>
    <p:sldLayoutId id="2147484075" r:id="rId3"/>
    <p:sldLayoutId id="2147484076" r:id="rId4"/>
    <p:sldLayoutId id="2147484077" r:id="rId5"/>
    <p:sldLayoutId id="2147484078" r:id="rId6"/>
    <p:sldLayoutId id="2147484079" r:id="rId7"/>
    <p:sldLayoutId id="2147484080" r:id="rId8"/>
    <p:sldLayoutId id="2147484081" r:id="rId9"/>
    <p:sldLayoutId id="2147484056" r:id="rId10"/>
    <p:sldLayoutId id="2147484057" r:id="rId11"/>
    <p:sldLayoutId id="2147484058" r:id="rId12"/>
    <p:sldLayoutId id="2147484059" r:id="rId13"/>
    <p:sldLayoutId id="2147484060" r:id="rId14"/>
    <p:sldLayoutId id="2147484061" r:id="rId15"/>
    <p:sldLayoutId id="2147484062" r:id="rId16"/>
    <p:sldLayoutId id="2147484063" r:id="rId17"/>
    <p:sldLayoutId id="2147484064" r:id="rId18"/>
    <p:sldLayoutId id="2147484065" r:id="rId19"/>
    <p:sldLayoutId id="2147484066" r:id="rId20"/>
    <p:sldLayoutId id="2147484067" r:id="rId21"/>
    <p:sldLayoutId id="2147484068" r:id="rId22"/>
    <p:sldLayoutId id="2147484069" r:id="rId23"/>
    <p:sldLayoutId id="2147484070" r:id="rId24"/>
  </p:sldLayoutIdLst>
  <p:hf hdr="0"/>
  <p:txStyles>
    <p:titleStyle>
      <a:lvl1pPr algn="l" defTabSz="457200" rtl="0" eaLnBrk="1" latinLnBrk="0" hangingPunct="1">
        <a:spcBef>
          <a:spcPct val="0"/>
        </a:spcBef>
        <a:buNone/>
        <a:defRPr sz="4000" kern="1200" cap="none">
          <a:ln w="3175" cmpd="sng">
            <a:noFill/>
          </a:ln>
          <a:solidFill>
            <a:schemeClr val="accent1">
              <a:lumMod val="7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lumMod val="75000"/>
          </a:schemeClr>
        </a:buClr>
        <a:buSzPct val="95000"/>
        <a:buFont typeface="Wingdings" panose="05000000000000000000" pitchFamily="2" charset="2"/>
        <a:buChar char="Ø"/>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Wingdings" panose="05000000000000000000" pitchFamily="2" charset="2"/>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95000"/>
        <a:buFont typeface="Courier New" panose="02070309020205020404" pitchFamily="49" charset="0"/>
        <a:buChar char="o"/>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454333"/>
            <a:ext cx="8229600" cy="3949200"/>
          </a:xfrm>
        </p:spPr>
        <p:txBody>
          <a:bodyPr>
            <a:normAutofit/>
          </a:bodyPr>
          <a:lstStyle/>
          <a:p>
            <a:r>
              <a:rPr lang="en-US" sz="6000" dirty="0">
                <a:solidFill>
                  <a:schemeClr val="bg1"/>
                </a:solidFill>
              </a:rPr>
              <a:t>Outcomes-Based Accreditation Overview</a:t>
            </a:r>
            <a:r>
              <a:rPr lang="en-US" dirty="0">
                <a:solidFill>
                  <a:schemeClr val="bg1"/>
                </a:solidFill>
              </a:rPr>
              <a:t/>
            </a:r>
            <a:br>
              <a:rPr lang="en-US" dirty="0">
                <a:solidFill>
                  <a:schemeClr val="bg1"/>
                </a:solidFill>
              </a:rPr>
            </a:br>
            <a:r>
              <a:rPr lang="en-US" sz="3600" dirty="0">
                <a:solidFill>
                  <a:schemeClr val="bg1"/>
                </a:solidFill>
              </a:rPr>
              <a:t>Value &amp; Achievements</a:t>
            </a:r>
            <a:endParaRPr lang="en-US" sz="66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2021" y="3962400"/>
            <a:ext cx="6620967" cy="1546400"/>
          </a:xfrm>
        </p:spPr>
        <p:txBody>
          <a:bodyPr>
            <a:normAutofit/>
          </a:bodyPr>
          <a:lstStyle/>
          <a:p>
            <a:r>
              <a:rPr lang="en-US" sz="4400" b="1" dirty="0">
                <a:solidFill>
                  <a:schemeClr val="bg1"/>
                </a:solidFill>
              </a:rPr>
              <a:t>Student Learning Outcomes</a:t>
            </a:r>
          </a:p>
        </p:txBody>
      </p:sp>
      <p:sp>
        <p:nvSpPr>
          <p:cNvPr id="6" name="Text Placeholder 5"/>
          <p:cNvSpPr>
            <a:spLocks noGrp="1"/>
          </p:cNvSpPr>
          <p:nvPr>
            <p:ph type="subTitle" idx="1"/>
          </p:nvPr>
        </p:nvSpPr>
        <p:spPr>
          <a:xfrm>
            <a:off x="381000" y="5374597"/>
            <a:ext cx="5459200" cy="1046400"/>
          </a:xfrm>
        </p:spPr>
        <p:txBody>
          <a:bodyPr/>
          <a:lstStyle/>
          <a:p>
            <a:r>
              <a:rPr lang="en-US" dirty="0"/>
              <a:t>Current Accreditation Standards</a:t>
            </a:r>
          </a:p>
        </p:txBody>
      </p:sp>
      <p:sp>
        <p:nvSpPr>
          <p:cNvPr id="9" name="Slide Number Placeholder 8"/>
          <p:cNvSpPr>
            <a:spLocks noGrp="1"/>
          </p:cNvSpPr>
          <p:nvPr>
            <p:ph type="sldNum" idx="12"/>
          </p:nvPr>
        </p:nvSpPr>
        <p:spPr>
          <a:xfrm>
            <a:off x="11582401" y="6182000"/>
            <a:ext cx="558132" cy="420800"/>
          </a:xfrm>
        </p:spPr>
        <p:txBody>
          <a:bodyPr/>
          <a:lstStyle/>
          <a:p>
            <a:fld id="{D57F1E4F-1CFF-5643-939E-217C01CDF565}" type="slidenum">
              <a:rPr lang="en-US" sz="2000" b="1" smtClean="0">
                <a:solidFill>
                  <a:schemeClr val="bg1"/>
                </a:solidFill>
              </a:rPr>
              <a:pPr/>
              <a:t>10</a:t>
            </a:fld>
            <a:endParaRPr lang="en-US" sz="2000" b="1" dirty="0">
              <a:solidFill>
                <a:schemeClr val="bg1"/>
              </a:solidFill>
            </a:endParaRPr>
          </a:p>
        </p:txBody>
      </p:sp>
    </p:spTree>
    <p:extLst>
      <p:ext uri="{BB962C8B-B14F-4D97-AF65-F5344CB8AC3E}">
        <p14:creationId xmlns:p14="http://schemas.microsoft.com/office/powerpoint/2010/main" val="4204739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solidFill>
                  <a:schemeClr val="bg1"/>
                </a:solidFill>
              </a:rPr>
              <a:t>SLO Task Force on Developing OBS</a:t>
            </a:r>
            <a:br>
              <a:rPr lang="en-US" dirty="0">
                <a:solidFill>
                  <a:schemeClr val="bg1"/>
                </a:solidFill>
              </a:rPr>
            </a:br>
            <a:r>
              <a:rPr lang="en-US" sz="3600" dirty="0">
                <a:solidFill>
                  <a:schemeClr val="bg1"/>
                </a:solidFill>
              </a:rPr>
              <a:t> </a:t>
            </a:r>
            <a:r>
              <a:rPr lang="en-US" sz="5400" dirty="0">
                <a:solidFill>
                  <a:schemeClr val="bg1"/>
                </a:solidFill>
              </a:rPr>
              <a:t/>
            </a:r>
            <a:br>
              <a:rPr lang="en-US" sz="5400" dirty="0">
                <a:solidFill>
                  <a:schemeClr val="bg1"/>
                </a:solidFill>
              </a:rPr>
            </a:br>
            <a:endParaRPr lang="en-US" dirty="0">
              <a:solidFill>
                <a:schemeClr val="bg1"/>
              </a:solidFill>
            </a:endParaRPr>
          </a:p>
        </p:txBody>
      </p:sp>
      <p:sp>
        <p:nvSpPr>
          <p:cNvPr id="3" name="Content Placeholder 2"/>
          <p:cNvSpPr>
            <a:spLocks noGrp="1"/>
          </p:cNvSpPr>
          <p:nvPr>
            <p:ph type="body" idx="1"/>
          </p:nvPr>
        </p:nvSpPr>
        <p:spPr/>
        <p:txBody>
          <a:bodyPr>
            <a:normAutofit lnSpcReduction="10000"/>
          </a:bodyPr>
          <a:lstStyle/>
          <a:p>
            <a:pPr marL="444497" indent="-342900">
              <a:buClr>
                <a:srgbClr val="25347A"/>
              </a:buClr>
              <a:buFont typeface="Wingdings" panose="05000000000000000000" pitchFamily="2" charset="2"/>
              <a:buChar char="Ø"/>
            </a:pPr>
            <a:r>
              <a:rPr lang="en-US" dirty="0"/>
              <a:t>Professors: Burt (Chair), </a:t>
            </a:r>
            <a:r>
              <a:rPr lang="en-US" dirty="0" err="1"/>
              <a:t>Batie</a:t>
            </a:r>
            <a:r>
              <a:rPr lang="en-US" dirty="0"/>
              <a:t>, Burns, Fletcher, Schmidt</a:t>
            </a:r>
          </a:p>
          <a:p>
            <a:pPr marL="444497" indent="-342900">
              <a:buClr>
                <a:srgbClr val="25347A"/>
              </a:buClr>
              <a:buFont typeface="Wingdings" panose="05000000000000000000" pitchFamily="2" charset="2"/>
              <a:buChar char="Ø"/>
            </a:pPr>
            <a:r>
              <a:rPr lang="en-US" dirty="0"/>
              <a:t>Conducted three industry workshops in Atlanta, Dallas, and Phoenix to determine what knowledge, skills and abilities the construction industry expects of students upon graduation  - Dec. 2011 to Feb. 2012.</a:t>
            </a:r>
          </a:p>
          <a:p>
            <a:pPr marL="444497" indent="-342900">
              <a:buClr>
                <a:srgbClr val="25347A"/>
              </a:buClr>
              <a:buFont typeface="Wingdings" panose="05000000000000000000" pitchFamily="2" charset="2"/>
              <a:buChar char="Ø"/>
            </a:pPr>
            <a:r>
              <a:rPr lang="en-US" dirty="0"/>
              <a:t>Developed  draft body of knowledge and SLOs based on the industry workshop results – September  2012.</a:t>
            </a:r>
          </a:p>
          <a:p>
            <a:pPr marL="444497" indent="-342900">
              <a:buClr>
                <a:srgbClr val="25347A"/>
              </a:buClr>
              <a:buFont typeface="Wingdings" panose="05000000000000000000" pitchFamily="2" charset="2"/>
              <a:buChar char="Ø"/>
            </a:pPr>
            <a:r>
              <a:rPr lang="en-US" dirty="0"/>
              <a:t>Sought input from industry advisory boards and faculty of the ACCE accredited programs on developed SLOs (312 participated) – Sept. 2012 to Dec. 2012.</a:t>
            </a:r>
          </a:p>
          <a:p>
            <a:pPr marL="444497" indent="-342900">
              <a:buClr>
                <a:srgbClr val="25347A"/>
              </a:buClr>
              <a:buFont typeface="Wingdings" panose="05000000000000000000" pitchFamily="2" charset="2"/>
              <a:buChar char="Ø"/>
            </a:pPr>
            <a:r>
              <a:rPr lang="en-US" dirty="0"/>
              <a:t>Prepared final SLOs that were approved by the Standards committee in February 2013.</a:t>
            </a:r>
          </a:p>
          <a:p>
            <a:endParaRPr lang="en-US" dirty="0"/>
          </a:p>
          <a:p>
            <a:endParaRPr lang="en-US" dirty="0"/>
          </a:p>
          <a:p>
            <a:endParaRPr lang="en-US" dirty="0"/>
          </a:p>
          <a:p>
            <a:pPr>
              <a:buNone/>
            </a:pPr>
            <a:endParaRPr lang="en-US" dirty="0"/>
          </a:p>
          <a:p>
            <a:endParaRPr lang="en-US" dirty="0"/>
          </a:p>
        </p:txBody>
      </p:sp>
      <p:sp>
        <p:nvSpPr>
          <p:cNvPr id="5" name="Slide Number Placeholder 4"/>
          <p:cNvSpPr>
            <a:spLocks noGrp="1"/>
          </p:cNvSpPr>
          <p:nvPr>
            <p:ph type="sldNum" idx="12"/>
          </p:nvPr>
        </p:nvSpPr>
        <p:spPr>
          <a:xfrm>
            <a:off x="11582399" y="6182000"/>
            <a:ext cx="558133" cy="420800"/>
          </a:xfrm>
          <a:prstGeom prst="rect">
            <a:avLst/>
          </a:prstGeom>
        </p:spPr>
        <p:txBody>
          <a:bodyPr/>
          <a:lstStyle/>
          <a:p>
            <a:fld id="{53F5D357-5B7B-46D6-9893-BC334115EA05}" type="slidenum">
              <a:rPr lang="en-US" sz="2000" b="1" smtClean="0">
                <a:solidFill>
                  <a:schemeClr val="bg1"/>
                </a:solidFill>
              </a:rPr>
              <a:pPr/>
              <a:t>11</a:t>
            </a:fld>
            <a:endParaRPr lang="en-US" sz="2000" b="1" dirty="0">
              <a:solidFill>
                <a:schemeClr val="bg1"/>
              </a:solidFill>
            </a:endParaRPr>
          </a:p>
        </p:txBody>
      </p:sp>
    </p:spTree>
    <p:extLst>
      <p:ext uri="{BB962C8B-B14F-4D97-AF65-F5344CB8AC3E}">
        <p14:creationId xmlns:p14="http://schemas.microsoft.com/office/powerpoint/2010/main" val="2858084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Bloom’s Taxonomy</a:t>
            </a:r>
          </a:p>
        </p:txBody>
      </p:sp>
      <p:sp>
        <p:nvSpPr>
          <p:cNvPr id="3" name="Slide Number Placeholder 2"/>
          <p:cNvSpPr>
            <a:spLocks noGrp="1"/>
          </p:cNvSpPr>
          <p:nvPr>
            <p:ph type="sldNum" idx="12"/>
          </p:nvPr>
        </p:nvSpPr>
        <p:spPr/>
        <p:txBody>
          <a:bodyPr/>
          <a:lstStyle/>
          <a:p>
            <a:fld id="{00000000-1234-1234-1234-123412341234}" type="slidenum">
              <a:rPr lang="en" smtClean="0"/>
              <a:pPr/>
              <a:t>12</a:t>
            </a:fld>
            <a:endParaRPr lang="en" dirty="0"/>
          </a:p>
        </p:txBody>
      </p:sp>
      <p:graphicFrame>
        <p:nvGraphicFramePr>
          <p:cNvPr id="4" name="Diagram 3"/>
          <p:cNvGraphicFramePr/>
          <p:nvPr>
            <p:extLst>
              <p:ext uri="{D42A27DB-BD31-4B8C-83A1-F6EECF244321}">
                <p14:modId xmlns:p14="http://schemas.microsoft.com/office/powerpoint/2010/main" val="3535596043"/>
              </p:ext>
            </p:extLst>
          </p:nvPr>
        </p:nvGraphicFramePr>
        <p:xfrm>
          <a:off x="228600" y="788289"/>
          <a:ext cx="11911932"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31615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 SLOs</a:t>
            </a:r>
          </a:p>
        </p:txBody>
      </p:sp>
      <p:sp>
        <p:nvSpPr>
          <p:cNvPr id="3" name="Content Placeholder 2"/>
          <p:cNvSpPr>
            <a:spLocks noGrp="1"/>
          </p:cNvSpPr>
          <p:nvPr>
            <p:ph type="body" idx="1"/>
          </p:nvPr>
        </p:nvSpPr>
        <p:spPr>
          <a:xfrm>
            <a:off x="386159" y="1728767"/>
            <a:ext cx="10986379" cy="4453233"/>
          </a:xfrm>
        </p:spPr>
        <p:txBody>
          <a:bodyPr>
            <a:normAutofit/>
          </a:bodyPr>
          <a:lstStyle/>
          <a:p>
            <a:pPr marL="514350" lvl="0" indent="-514350" defTabSz="228600">
              <a:lnSpc>
                <a:spcPts val="2800"/>
              </a:lnSpc>
              <a:spcBef>
                <a:spcPts val="0"/>
              </a:spcBef>
              <a:buClr>
                <a:srgbClr val="25347A"/>
              </a:buClr>
              <a:buSzPct val="100000"/>
              <a:buFont typeface="+mj-lt"/>
              <a:buAutoNum type="arabicPeriod"/>
            </a:pPr>
            <a:r>
              <a:rPr lang="en-US" dirty="0"/>
              <a:t>Create written communications appropriate to the construction discipline.</a:t>
            </a:r>
          </a:p>
          <a:p>
            <a:pPr marL="514350" lvl="0" indent="-514350" defTabSz="228600">
              <a:lnSpc>
                <a:spcPts val="2800"/>
              </a:lnSpc>
              <a:spcBef>
                <a:spcPts val="0"/>
              </a:spcBef>
              <a:buClr>
                <a:srgbClr val="25347A"/>
              </a:buClr>
              <a:buSzPct val="100000"/>
              <a:buFont typeface="+mj-lt"/>
              <a:buAutoNum type="arabicPeriod"/>
            </a:pPr>
            <a:r>
              <a:rPr lang="en-US" dirty="0"/>
              <a:t>Create oral presentations appropriate to the construction discipline.</a:t>
            </a:r>
          </a:p>
          <a:p>
            <a:pPr marL="514350" lvl="0" indent="-514350" defTabSz="228600">
              <a:lnSpc>
                <a:spcPts val="2800"/>
              </a:lnSpc>
              <a:spcBef>
                <a:spcPts val="0"/>
              </a:spcBef>
              <a:buClr>
                <a:srgbClr val="25347A"/>
              </a:buClr>
              <a:buSzPct val="100000"/>
              <a:buFont typeface="+mj-lt"/>
              <a:buAutoNum type="arabicPeriod"/>
            </a:pPr>
            <a:r>
              <a:rPr lang="en-US" dirty="0"/>
              <a:t>Create a construction project safety plan.</a:t>
            </a:r>
          </a:p>
          <a:p>
            <a:pPr marL="514350" lvl="0" indent="-514350" defTabSz="228600">
              <a:lnSpc>
                <a:spcPts val="2800"/>
              </a:lnSpc>
              <a:spcBef>
                <a:spcPts val="0"/>
              </a:spcBef>
              <a:buClr>
                <a:srgbClr val="25347A"/>
              </a:buClr>
              <a:buSzPct val="100000"/>
              <a:buFont typeface="+mj-lt"/>
              <a:buAutoNum type="arabicPeriod"/>
            </a:pPr>
            <a:r>
              <a:rPr lang="en-US" dirty="0"/>
              <a:t>Create construction project cost estimates.</a:t>
            </a:r>
          </a:p>
          <a:p>
            <a:pPr marL="514350" lvl="0" indent="-514350" defTabSz="228600">
              <a:lnSpc>
                <a:spcPts val="2800"/>
              </a:lnSpc>
              <a:spcBef>
                <a:spcPts val="0"/>
              </a:spcBef>
              <a:buClr>
                <a:srgbClr val="25347A"/>
              </a:buClr>
              <a:buSzPct val="100000"/>
              <a:buFont typeface="+mj-lt"/>
              <a:buAutoNum type="arabicPeriod"/>
            </a:pPr>
            <a:r>
              <a:rPr lang="en-US" dirty="0"/>
              <a:t>Create construction project schedules.</a:t>
            </a:r>
          </a:p>
          <a:p>
            <a:pPr marL="514350" lvl="0" indent="-514350" defTabSz="228600">
              <a:lnSpc>
                <a:spcPts val="2800"/>
              </a:lnSpc>
              <a:spcBef>
                <a:spcPts val="0"/>
              </a:spcBef>
              <a:buClr>
                <a:srgbClr val="25347A"/>
              </a:buClr>
              <a:buSzPct val="100000"/>
              <a:buFont typeface="+mj-lt"/>
              <a:buAutoNum type="arabicPeriod"/>
            </a:pPr>
            <a:r>
              <a:rPr lang="en-US" dirty="0"/>
              <a:t>Analyze professional decisions based on ethical principles.</a:t>
            </a:r>
          </a:p>
          <a:p>
            <a:pPr marL="514350" lvl="0" indent="-514350" defTabSz="228600">
              <a:lnSpc>
                <a:spcPts val="2800"/>
              </a:lnSpc>
              <a:spcBef>
                <a:spcPts val="0"/>
              </a:spcBef>
              <a:buClr>
                <a:srgbClr val="25347A"/>
              </a:buClr>
              <a:buSzPct val="100000"/>
              <a:buFont typeface="+mj-lt"/>
              <a:buAutoNum type="arabicPeriod"/>
            </a:pPr>
            <a:r>
              <a:rPr lang="en-US" dirty="0"/>
              <a:t>Analyze construction documents for planning and management of construction processes.</a:t>
            </a:r>
          </a:p>
          <a:p>
            <a:pPr marL="514350" lvl="0" indent="-514350">
              <a:lnSpc>
                <a:spcPts val="2800"/>
              </a:lnSpc>
              <a:spcBef>
                <a:spcPts val="0"/>
              </a:spcBef>
              <a:buClr>
                <a:srgbClr val="25347A"/>
              </a:buClr>
              <a:buSzPct val="100000"/>
              <a:buFont typeface="+mj-lt"/>
              <a:buAutoNum type="arabicPeriod"/>
            </a:pPr>
            <a:r>
              <a:rPr lang="en-US" dirty="0"/>
              <a:t>Analyze methods, materials, and equipment used to construct projects.</a:t>
            </a:r>
          </a:p>
          <a:p>
            <a:pPr marL="514350" lvl="0" indent="-514350">
              <a:lnSpc>
                <a:spcPts val="2800"/>
              </a:lnSpc>
              <a:spcBef>
                <a:spcPts val="0"/>
              </a:spcBef>
              <a:buClr>
                <a:srgbClr val="25347A"/>
              </a:buClr>
              <a:buSzPct val="100000"/>
              <a:buFont typeface="+mj-lt"/>
              <a:buAutoNum type="arabicPeriod"/>
            </a:pPr>
            <a:r>
              <a:rPr lang="en-US" dirty="0"/>
              <a:t>Apply construction management skills as a member of a multi-disciplinary team.</a:t>
            </a:r>
          </a:p>
          <a:p>
            <a:pPr marL="514350" lvl="0" indent="-514350">
              <a:lnSpc>
                <a:spcPts val="2800"/>
              </a:lnSpc>
              <a:spcBef>
                <a:spcPts val="0"/>
              </a:spcBef>
              <a:buClr>
                <a:srgbClr val="25347A"/>
              </a:buClr>
              <a:buSzPct val="100000"/>
              <a:buFont typeface="+mj-lt"/>
              <a:buAutoNum type="arabicPeriod"/>
            </a:pPr>
            <a:r>
              <a:rPr lang="en-US" dirty="0"/>
              <a:t>Apply electronic-based technology to manage the construction process.</a:t>
            </a:r>
          </a:p>
        </p:txBody>
      </p:sp>
      <p:sp>
        <p:nvSpPr>
          <p:cNvPr id="9" name="Slide Number Placeholder 8"/>
          <p:cNvSpPr>
            <a:spLocks noGrp="1"/>
          </p:cNvSpPr>
          <p:nvPr>
            <p:ph type="sldNum" idx="12"/>
          </p:nvPr>
        </p:nvSpPr>
        <p:spPr/>
        <p:txBody>
          <a:bodyPr/>
          <a:lstStyle/>
          <a:p>
            <a:fld id="{5D84065D-F351-4B03-BD91-D8A6B8D4B362}" type="slidenum">
              <a:rPr lang="en-US" smtClean="0"/>
              <a:t>13</a:t>
            </a:fld>
            <a:endParaRPr lang="en-US" dirty="0"/>
          </a:p>
        </p:txBody>
      </p:sp>
    </p:spTree>
    <p:extLst>
      <p:ext uri="{BB962C8B-B14F-4D97-AF65-F5344CB8AC3E}">
        <p14:creationId xmlns:p14="http://schemas.microsoft.com/office/powerpoint/2010/main" val="351600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 SLOs</a:t>
            </a:r>
          </a:p>
        </p:txBody>
      </p:sp>
      <p:sp>
        <p:nvSpPr>
          <p:cNvPr id="3" name="Content Placeholder 2"/>
          <p:cNvSpPr>
            <a:spLocks noGrp="1"/>
          </p:cNvSpPr>
          <p:nvPr>
            <p:ph type="body" idx="1"/>
          </p:nvPr>
        </p:nvSpPr>
        <p:spPr>
          <a:xfrm>
            <a:off x="386159" y="1728766"/>
            <a:ext cx="10986379" cy="4672033"/>
          </a:xfrm>
        </p:spPr>
        <p:txBody>
          <a:bodyPr>
            <a:normAutofit/>
          </a:bodyPr>
          <a:lstStyle/>
          <a:p>
            <a:pPr marL="457200" lvl="0" indent="-457200">
              <a:lnSpc>
                <a:spcPts val="2700"/>
              </a:lnSpc>
              <a:spcBef>
                <a:spcPts val="0"/>
              </a:spcBef>
              <a:buClr>
                <a:srgbClr val="25347A"/>
              </a:buClr>
              <a:buSzPct val="100000"/>
              <a:buFont typeface="+mj-lt"/>
              <a:buAutoNum type="arabicPeriod" startAt="11"/>
            </a:pPr>
            <a:r>
              <a:rPr lang="en-US" dirty="0"/>
              <a:t>Apply basic surveying techniques for construction layout and control.</a:t>
            </a:r>
          </a:p>
          <a:p>
            <a:pPr marL="457200" lvl="0" indent="-457200">
              <a:lnSpc>
                <a:spcPts val="2700"/>
              </a:lnSpc>
              <a:spcBef>
                <a:spcPts val="0"/>
              </a:spcBef>
              <a:buClr>
                <a:srgbClr val="25347A"/>
              </a:buClr>
              <a:buSzPct val="100000"/>
              <a:buFont typeface="+mj-lt"/>
              <a:buAutoNum type="arabicPeriod" startAt="11"/>
            </a:pPr>
            <a:r>
              <a:rPr lang="en-US" dirty="0"/>
              <a:t>Understand different methods of project delivery and the roles and responsibilities of all constituencies involved in the design and construction process.</a:t>
            </a:r>
          </a:p>
          <a:p>
            <a:pPr marL="457200" lvl="0" indent="-457200">
              <a:lnSpc>
                <a:spcPts val="2700"/>
              </a:lnSpc>
              <a:spcBef>
                <a:spcPts val="0"/>
              </a:spcBef>
              <a:buClr>
                <a:srgbClr val="25347A"/>
              </a:buClr>
              <a:buSzPct val="100000"/>
              <a:buFont typeface="+mj-lt"/>
              <a:buAutoNum type="arabicPeriod" startAt="11"/>
            </a:pPr>
            <a:r>
              <a:rPr lang="en-US" dirty="0"/>
              <a:t>Understand construction risk management.</a:t>
            </a:r>
          </a:p>
          <a:p>
            <a:pPr marL="457200" lvl="0" indent="-457200">
              <a:lnSpc>
                <a:spcPts val="2700"/>
              </a:lnSpc>
              <a:spcBef>
                <a:spcPts val="0"/>
              </a:spcBef>
              <a:buClr>
                <a:srgbClr val="25347A"/>
              </a:buClr>
              <a:buSzPct val="100000"/>
              <a:buFont typeface="+mj-lt"/>
              <a:buAutoNum type="arabicPeriod" startAt="11"/>
            </a:pPr>
            <a:r>
              <a:rPr lang="en-US" dirty="0"/>
              <a:t>Understand construction accounting and cost control.</a:t>
            </a:r>
          </a:p>
          <a:p>
            <a:pPr marL="457200" lvl="0" indent="-457200">
              <a:lnSpc>
                <a:spcPts val="2700"/>
              </a:lnSpc>
              <a:spcBef>
                <a:spcPts val="0"/>
              </a:spcBef>
              <a:buClr>
                <a:srgbClr val="25347A"/>
              </a:buClr>
              <a:buSzPct val="100000"/>
              <a:buFont typeface="+mj-lt"/>
              <a:buAutoNum type="arabicPeriod" startAt="11"/>
            </a:pPr>
            <a:r>
              <a:rPr lang="en-US" dirty="0"/>
              <a:t>Understand construction quality assurance and control.</a:t>
            </a:r>
          </a:p>
          <a:p>
            <a:pPr marL="457200" lvl="0" indent="-457200">
              <a:lnSpc>
                <a:spcPts val="2700"/>
              </a:lnSpc>
              <a:spcBef>
                <a:spcPts val="0"/>
              </a:spcBef>
              <a:buClr>
                <a:srgbClr val="25347A"/>
              </a:buClr>
              <a:buSzPct val="100000"/>
              <a:buFont typeface="+mj-lt"/>
              <a:buAutoNum type="arabicPeriod" startAt="11"/>
            </a:pPr>
            <a:r>
              <a:rPr lang="en-US" dirty="0"/>
              <a:t>Understand construction project control processes.</a:t>
            </a:r>
          </a:p>
          <a:p>
            <a:pPr marL="457200" lvl="0" indent="-457200">
              <a:lnSpc>
                <a:spcPts val="2700"/>
              </a:lnSpc>
              <a:spcBef>
                <a:spcPts val="0"/>
              </a:spcBef>
              <a:buClr>
                <a:srgbClr val="25347A"/>
              </a:buClr>
              <a:buSzPct val="100000"/>
              <a:buFont typeface="+mj-lt"/>
              <a:buAutoNum type="arabicPeriod" startAt="11"/>
            </a:pPr>
            <a:r>
              <a:rPr lang="en-US" dirty="0"/>
              <a:t>Understand the legal implications of contract, common, and regulatory law to manage a construction project.</a:t>
            </a:r>
          </a:p>
          <a:p>
            <a:pPr marL="457200" lvl="0" indent="-457200">
              <a:lnSpc>
                <a:spcPts val="2700"/>
              </a:lnSpc>
              <a:spcBef>
                <a:spcPts val="0"/>
              </a:spcBef>
              <a:buClr>
                <a:srgbClr val="25347A"/>
              </a:buClr>
              <a:buSzPct val="100000"/>
              <a:buFont typeface="+mj-lt"/>
              <a:buAutoNum type="arabicPeriod" startAt="11"/>
            </a:pPr>
            <a:r>
              <a:rPr lang="en-US" dirty="0"/>
              <a:t>Understand the basic principles of sustainable construction.</a:t>
            </a:r>
          </a:p>
          <a:p>
            <a:pPr marL="457200" lvl="0" indent="-457200">
              <a:lnSpc>
                <a:spcPts val="2700"/>
              </a:lnSpc>
              <a:spcBef>
                <a:spcPts val="0"/>
              </a:spcBef>
              <a:buClr>
                <a:srgbClr val="25347A"/>
              </a:buClr>
              <a:buSzPct val="100000"/>
              <a:buFont typeface="+mj-lt"/>
              <a:buAutoNum type="arabicPeriod" startAt="11"/>
            </a:pPr>
            <a:r>
              <a:rPr lang="en-US" dirty="0"/>
              <a:t>Understand the basic principles of structural behavior.</a:t>
            </a:r>
          </a:p>
          <a:p>
            <a:pPr marL="457200" lvl="0" indent="-457200">
              <a:lnSpc>
                <a:spcPts val="2700"/>
              </a:lnSpc>
              <a:spcBef>
                <a:spcPts val="0"/>
              </a:spcBef>
              <a:buClr>
                <a:srgbClr val="25347A"/>
              </a:buClr>
              <a:buSzPct val="100000"/>
              <a:buFont typeface="+mj-lt"/>
              <a:buAutoNum type="arabicPeriod" startAt="11"/>
            </a:pPr>
            <a:r>
              <a:rPr lang="en-US" dirty="0"/>
              <a:t>Understand the basic principles of mechanical, electrical and piping systems.</a:t>
            </a:r>
          </a:p>
          <a:p>
            <a:pPr lvl="0"/>
            <a:endParaRPr lang="en-US" sz="2200" dirty="0"/>
          </a:p>
        </p:txBody>
      </p:sp>
      <p:sp>
        <p:nvSpPr>
          <p:cNvPr id="9" name="Slide Number Placeholder 8"/>
          <p:cNvSpPr>
            <a:spLocks noGrp="1"/>
          </p:cNvSpPr>
          <p:nvPr>
            <p:ph type="sldNum" idx="12"/>
          </p:nvPr>
        </p:nvSpPr>
        <p:spPr/>
        <p:txBody>
          <a:bodyPr/>
          <a:lstStyle/>
          <a:p>
            <a:fld id="{5D84065D-F351-4B03-BD91-D8A6B8D4B362}" type="slidenum">
              <a:rPr lang="en-US" smtClean="0"/>
              <a:t>14</a:t>
            </a:fld>
            <a:endParaRPr lang="en-US" dirty="0"/>
          </a:p>
        </p:txBody>
      </p:sp>
    </p:spTree>
    <p:extLst>
      <p:ext uri="{BB962C8B-B14F-4D97-AF65-F5344CB8AC3E}">
        <p14:creationId xmlns:p14="http://schemas.microsoft.com/office/powerpoint/2010/main" val="4018411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OBS Task Force</a:t>
            </a:r>
            <a:endParaRPr lang="en-US" sz="3600" dirty="0"/>
          </a:p>
        </p:txBody>
      </p:sp>
      <p:sp>
        <p:nvSpPr>
          <p:cNvPr id="3" name="Content Placeholder 2"/>
          <p:cNvSpPr>
            <a:spLocks noGrp="1"/>
          </p:cNvSpPr>
          <p:nvPr>
            <p:ph type="body" idx="1"/>
          </p:nvPr>
        </p:nvSpPr>
        <p:spPr/>
        <p:txBody>
          <a:bodyPr>
            <a:normAutofit/>
          </a:bodyPr>
          <a:lstStyle/>
          <a:p>
            <a:pPr marL="444497" indent="-342900">
              <a:buClr>
                <a:srgbClr val="25347A"/>
              </a:buClr>
              <a:buFont typeface="Wingdings" panose="05000000000000000000" pitchFamily="2" charset="2"/>
              <a:buChar char="Ø"/>
            </a:pPr>
            <a:r>
              <a:rPr lang="en-US" dirty="0"/>
              <a:t>Professors </a:t>
            </a:r>
            <a:r>
              <a:rPr lang="en-US" dirty="0" err="1"/>
              <a:t>Horlen</a:t>
            </a:r>
            <a:r>
              <a:rPr lang="en-US" dirty="0"/>
              <a:t> (Chair), Barlow, </a:t>
            </a:r>
            <a:r>
              <a:rPr lang="en-US" dirty="0" err="1"/>
              <a:t>Eldin</a:t>
            </a:r>
            <a:r>
              <a:rPr lang="en-US" dirty="0"/>
              <a:t>, </a:t>
            </a:r>
            <a:r>
              <a:rPr lang="en-US" dirty="0" err="1"/>
              <a:t>Elhouar</a:t>
            </a:r>
            <a:r>
              <a:rPr lang="en-US" dirty="0"/>
              <a:t>, Emmer, Evans, </a:t>
            </a:r>
            <a:r>
              <a:rPr lang="en-US" dirty="0" err="1"/>
              <a:t>Puddicombe</a:t>
            </a:r>
            <a:r>
              <a:rPr lang="en-US" dirty="0"/>
              <a:t>, </a:t>
            </a:r>
            <a:r>
              <a:rPr lang="en-US" dirty="0" err="1"/>
              <a:t>Saad</a:t>
            </a:r>
            <a:r>
              <a:rPr lang="en-US" dirty="0"/>
              <a:t> </a:t>
            </a:r>
          </a:p>
          <a:p>
            <a:pPr marL="444497" indent="-342900">
              <a:buClr>
                <a:srgbClr val="25347A"/>
              </a:buClr>
              <a:buFont typeface="Wingdings" panose="05000000000000000000" pitchFamily="2" charset="2"/>
              <a:buChar char="Ø"/>
            </a:pPr>
            <a:r>
              <a:rPr lang="en-US" dirty="0"/>
              <a:t>Formed in February 2012</a:t>
            </a:r>
          </a:p>
          <a:p>
            <a:pPr marL="444497" indent="-342900">
              <a:buClr>
                <a:srgbClr val="25347A"/>
              </a:buClr>
              <a:buFont typeface="Wingdings" panose="05000000000000000000" pitchFamily="2" charset="2"/>
              <a:buChar char="Ø"/>
            </a:pPr>
            <a:r>
              <a:rPr lang="en-US" u="sng" dirty="0"/>
              <a:t>Charge</a:t>
            </a:r>
            <a:r>
              <a:rPr lang="en-US" dirty="0"/>
              <a:t>: Develop Outcomes-Based Standards – Document 103 (except curriculum section)</a:t>
            </a:r>
          </a:p>
          <a:p>
            <a:pPr marL="444497" indent="-342900">
              <a:buClr>
                <a:srgbClr val="25347A"/>
              </a:buClr>
              <a:buFont typeface="Wingdings" panose="05000000000000000000" pitchFamily="2" charset="2"/>
              <a:buChar char="Ø"/>
            </a:pPr>
            <a:r>
              <a:rPr lang="en-US" dirty="0"/>
              <a:t>Selected a new format and reported its progress to the Standards committee in several meetings</a:t>
            </a:r>
          </a:p>
          <a:p>
            <a:pPr marL="444497" indent="-342900">
              <a:buClr>
                <a:srgbClr val="25347A"/>
              </a:buClr>
              <a:buFont typeface="Wingdings" panose="05000000000000000000" pitchFamily="2" charset="2"/>
              <a:buChar char="Ø"/>
            </a:pPr>
            <a:r>
              <a:rPr lang="en-US" dirty="0"/>
              <a:t>The OBS was approved by the ACCE Board in July 2014 </a:t>
            </a:r>
          </a:p>
          <a:p>
            <a:pPr marL="444497" indent="-342900">
              <a:buClr>
                <a:srgbClr val="25347A"/>
              </a:buClr>
              <a:buFont typeface="Wingdings" panose="05000000000000000000" pitchFamily="2" charset="2"/>
              <a:buChar char="Ø"/>
            </a:pPr>
            <a:r>
              <a:rPr lang="en-US" dirty="0"/>
              <a:t>It is available at the ACCE website (</a:t>
            </a:r>
            <a:r>
              <a:rPr lang="en-US" dirty="0">
                <a:solidFill>
                  <a:srgbClr val="0070C0"/>
                </a:solidFill>
              </a:rPr>
              <a:t>http://acce-hq.org) </a:t>
            </a:r>
            <a:endParaRPr lang="en-US" dirty="0"/>
          </a:p>
          <a:p>
            <a:endParaRPr lang="en-US" dirty="0"/>
          </a:p>
          <a:p>
            <a:endParaRPr lang="en-US" dirty="0"/>
          </a:p>
        </p:txBody>
      </p:sp>
      <p:sp>
        <p:nvSpPr>
          <p:cNvPr id="6" name="Slide Number Placeholder 5"/>
          <p:cNvSpPr>
            <a:spLocks noGrp="1"/>
          </p:cNvSpPr>
          <p:nvPr>
            <p:ph type="sldNum" idx="12"/>
          </p:nvPr>
        </p:nvSpPr>
        <p:spPr>
          <a:prstGeom prst="rect">
            <a:avLst/>
          </a:prstGeom>
        </p:spPr>
        <p:txBody>
          <a:bodyPr/>
          <a:lstStyle/>
          <a:p>
            <a:fld id="{53F5D357-5B7B-46D6-9893-BC334115EA05}" type="slidenum">
              <a:rPr lang="en-US" smtClean="0"/>
              <a:pPr/>
              <a:t>15</a:t>
            </a:fld>
            <a:endParaRPr lang="en-US" dirty="0"/>
          </a:p>
        </p:txBody>
      </p:sp>
    </p:spTree>
    <p:extLst>
      <p:ext uri="{BB962C8B-B14F-4D97-AF65-F5344CB8AC3E}">
        <p14:creationId xmlns:p14="http://schemas.microsoft.com/office/powerpoint/2010/main" val="3700572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343400"/>
            <a:ext cx="5459200" cy="1546400"/>
          </a:xfrm>
        </p:spPr>
        <p:txBody>
          <a:bodyPr>
            <a:normAutofit fontScale="90000"/>
          </a:bodyPr>
          <a:lstStyle/>
          <a:p>
            <a:pPr algn="ctr"/>
            <a:r>
              <a:rPr lang="en-US" dirty="0"/>
              <a:t>Curriculum Requirements  </a:t>
            </a:r>
            <a:br>
              <a:rPr lang="en-US" dirty="0"/>
            </a:br>
            <a:r>
              <a:rPr lang="en-US" dirty="0"/>
              <a:t>Under the OBS Standards</a:t>
            </a:r>
          </a:p>
        </p:txBody>
      </p:sp>
      <p:sp>
        <p:nvSpPr>
          <p:cNvPr id="8" name="Slide Number Placeholder 7"/>
          <p:cNvSpPr>
            <a:spLocks noGrp="1"/>
          </p:cNvSpPr>
          <p:nvPr>
            <p:ph type="sldNum"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3038839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7323200" cy="1021600"/>
          </a:xfrm>
        </p:spPr>
        <p:txBody>
          <a:bodyPr>
            <a:normAutofit fontScale="90000"/>
          </a:bodyPr>
          <a:lstStyle/>
          <a:p>
            <a:r>
              <a:rPr lang="en-US" sz="3200" dirty="0"/>
              <a:t>OBS - Category Semester (Quarter) Hour Requirements </a:t>
            </a:r>
          </a:p>
        </p:txBody>
      </p:sp>
      <p:sp>
        <p:nvSpPr>
          <p:cNvPr id="9" name="Slide Number Placeholder 8"/>
          <p:cNvSpPr>
            <a:spLocks noGrp="1"/>
          </p:cNvSpPr>
          <p:nvPr>
            <p:ph type="sldNum" idx="12"/>
          </p:nvPr>
        </p:nvSpPr>
        <p:spPr/>
        <p:txBody>
          <a:bodyPr/>
          <a:lstStyle/>
          <a:p>
            <a:fld id="{5D84065D-F351-4B03-BD91-D8A6B8D4B362}" type="slidenum">
              <a:rPr lang="en-US" smtClean="0"/>
              <a:t>17</a:t>
            </a:fld>
            <a:endParaRPr lang="en-US" dirty="0"/>
          </a:p>
        </p:txBody>
      </p:sp>
      <p:graphicFrame>
        <p:nvGraphicFramePr>
          <p:cNvPr id="7" name="Content Placeholder 6"/>
          <p:cNvGraphicFramePr>
            <a:graphicFrameLocks noGrp="1"/>
          </p:cNvGraphicFramePr>
          <p:nvPr>
            <p:ph idx="4294967295"/>
            <p:extLst>
              <p:ext uri="{D42A27DB-BD31-4B8C-83A1-F6EECF244321}">
                <p14:modId xmlns:p14="http://schemas.microsoft.com/office/powerpoint/2010/main" val="203805939"/>
              </p:ext>
            </p:extLst>
          </p:nvPr>
        </p:nvGraphicFramePr>
        <p:xfrm>
          <a:off x="762000" y="1600200"/>
          <a:ext cx="8229600" cy="5078845"/>
        </p:xfrm>
        <a:graphic>
          <a:graphicData uri="http://schemas.openxmlformats.org/drawingml/2006/table">
            <a:tbl>
              <a:tblPr firstRow="1" firstCol="1" bandRow="1">
                <a:tableStyleId>{00A15C55-8517-42AA-B614-E9B94910E393}</a:tableStyleId>
              </a:tblPr>
              <a:tblGrid>
                <a:gridCol w="4026938">
                  <a:extLst>
                    <a:ext uri="{9D8B030D-6E8A-4147-A177-3AD203B41FA5}">
                      <a16:colId xmlns:a16="http://schemas.microsoft.com/office/drawing/2014/main" val="20000"/>
                    </a:ext>
                  </a:extLst>
                </a:gridCol>
                <a:gridCol w="976144">
                  <a:extLst>
                    <a:ext uri="{9D8B030D-6E8A-4147-A177-3AD203B41FA5}">
                      <a16:colId xmlns:a16="http://schemas.microsoft.com/office/drawing/2014/main" val="20001"/>
                    </a:ext>
                  </a:extLst>
                </a:gridCol>
                <a:gridCol w="976144">
                  <a:extLst>
                    <a:ext uri="{9D8B030D-6E8A-4147-A177-3AD203B41FA5}">
                      <a16:colId xmlns:a16="http://schemas.microsoft.com/office/drawing/2014/main" val="20002"/>
                    </a:ext>
                  </a:extLst>
                </a:gridCol>
                <a:gridCol w="1125187">
                  <a:extLst>
                    <a:ext uri="{9D8B030D-6E8A-4147-A177-3AD203B41FA5}">
                      <a16:colId xmlns:a16="http://schemas.microsoft.com/office/drawing/2014/main" val="20003"/>
                    </a:ext>
                  </a:extLst>
                </a:gridCol>
                <a:gridCol w="1125187">
                  <a:extLst>
                    <a:ext uri="{9D8B030D-6E8A-4147-A177-3AD203B41FA5}">
                      <a16:colId xmlns:a16="http://schemas.microsoft.com/office/drawing/2014/main" val="20004"/>
                    </a:ext>
                  </a:extLst>
                </a:gridCol>
              </a:tblGrid>
              <a:tr h="0">
                <a:tc rowSpan="3">
                  <a:txBody>
                    <a:bodyPr/>
                    <a:lstStyle/>
                    <a:p>
                      <a:pPr marL="0" marR="0" algn="ctr">
                        <a:spcBef>
                          <a:spcPts val="0"/>
                        </a:spcBef>
                        <a:spcAft>
                          <a:spcPts val="0"/>
                        </a:spcAft>
                        <a:tabLst>
                          <a:tab pos="288925" algn="l"/>
                        </a:tabLst>
                      </a:pPr>
                      <a:r>
                        <a:rPr lang="en-US" sz="1600" dirty="0">
                          <a:effectLst/>
                          <a:latin typeface="Calibri" panose="020F0502020204030204" pitchFamily="34" charset="0"/>
                          <a:cs typeface="Calibri" panose="020F0502020204030204" pitchFamily="34" charset="0"/>
                        </a:rPr>
                        <a:t> </a:t>
                      </a:r>
                    </a:p>
                    <a:p>
                      <a:pPr marL="0" marR="0" algn="ctr">
                        <a:spcBef>
                          <a:spcPts val="0"/>
                        </a:spcBef>
                        <a:spcAft>
                          <a:spcPts val="0"/>
                        </a:spcAft>
                        <a:tabLst>
                          <a:tab pos="288925" algn="l"/>
                        </a:tabLst>
                      </a:pPr>
                      <a:r>
                        <a:rPr lang="en-US" sz="1600" dirty="0">
                          <a:effectLst/>
                          <a:latin typeface="Calibri" panose="020F0502020204030204" pitchFamily="34" charset="0"/>
                          <a:cs typeface="Calibri" panose="020F0502020204030204" pitchFamily="34" charset="0"/>
                        </a:rPr>
                        <a:t> </a:t>
                      </a:r>
                    </a:p>
                    <a:p>
                      <a:pPr marL="0" marR="0" algn="ctr">
                        <a:spcBef>
                          <a:spcPts val="0"/>
                        </a:spcBef>
                        <a:spcAft>
                          <a:spcPts val="0"/>
                        </a:spcAft>
                        <a:tabLst>
                          <a:tab pos="288925" algn="l"/>
                        </a:tabLst>
                      </a:pPr>
                      <a:r>
                        <a:rPr lang="en-US" sz="2400" dirty="0">
                          <a:effectLst/>
                          <a:latin typeface="Calibri" panose="020F0502020204030204" pitchFamily="34" charset="0"/>
                          <a:cs typeface="Calibri" panose="020F0502020204030204" pitchFamily="34" charset="0"/>
                        </a:rPr>
                        <a:t>Curriculum Categories</a:t>
                      </a:r>
                      <a:endPar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gridSpan="4">
                  <a:txBody>
                    <a:bodyPr/>
                    <a:lstStyle/>
                    <a:p>
                      <a:pPr marL="0" marR="0" algn="ctr">
                        <a:spcBef>
                          <a:spcPts val="0"/>
                        </a:spcBef>
                        <a:spcAft>
                          <a:spcPts val="0"/>
                        </a:spcAft>
                        <a:tabLst>
                          <a:tab pos="217805" algn="dec"/>
                          <a:tab pos="1017905" algn="dec"/>
                        </a:tabLst>
                      </a:pPr>
                      <a:r>
                        <a:rPr lang="en-US" sz="2400" dirty="0">
                          <a:effectLst/>
                          <a:latin typeface="Calibri" panose="020F0502020204030204" pitchFamily="34" charset="0"/>
                          <a:cs typeface="Calibri" panose="020F0502020204030204" pitchFamily="34" charset="0"/>
                        </a:rPr>
                        <a:t>Minimum Academic Credit</a:t>
                      </a:r>
                      <a:endPar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69917">
                <a:tc vMerge="1">
                  <a:txBody>
                    <a:bodyPr/>
                    <a:lstStyle/>
                    <a:p>
                      <a:endParaRPr lang="en-US"/>
                    </a:p>
                  </a:txBody>
                  <a:tcPr/>
                </a:tc>
                <a:tc gridSpan="2">
                  <a:txBody>
                    <a:bodyPr/>
                    <a:lstStyle/>
                    <a:p>
                      <a:pPr marL="0" marR="0" algn="ctr">
                        <a:spcBef>
                          <a:spcPts val="0"/>
                        </a:spcBef>
                        <a:spcAft>
                          <a:spcPts val="0"/>
                        </a:spcAft>
                        <a:tabLst>
                          <a:tab pos="217805" algn="dec"/>
                          <a:tab pos="1017905" algn="dec"/>
                        </a:tabLst>
                      </a:pPr>
                      <a:r>
                        <a:rPr lang="en-US" sz="1800" b="1" dirty="0">
                          <a:effectLst/>
                          <a:latin typeface="Calibri" panose="020F0502020204030204" pitchFamily="34" charset="0"/>
                          <a:cs typeface="Calibri" panose="020F0502020204030204" pitchFamily="34" charset="0"/>
                        </a:rPr>
                        <a:t>Bachelor Degree</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hMerge="1">
                  <a:txBody>
                    <a:bodyPr/>
                    <a:lstStyle/>
                    <a:p>
                      <a:endParaRPr lang="en-US"/>
                    </a:p>
                  </a:txBody>
                  <a:tcPr/>
                </a:tc>
                <a:tc gridSpan="2">
                  <a:txBody>
                    <a:bodyPr/>
                    <a:lstStyle/>
                    <a:p>
                      <a:pPr marL="0" marR="0" algn="ctr">
                        <a:spcBef>
                          <a:spcPts val="0"/>
                        </a:spcBef>
                        <a:spcAft>
                          <a:spcPts val="0"/>
                        </a:spcAft>
                        <a:tabLst>
                          <a:tab pos="217805" algn="dec"/>
                          <a:tab pos="1017905" algn="dec"/>
                        </a:tabLst>
                      </a:pPr>
                      <a:r>
                        <a:rPr lang="en-US" sz="1800" b="1" dirty="0">
                          <a:effectLst/>
                          <a:latin typeface="Calibri" panose="020F0502020204030204" pitchFamily="34" charset="0"/>
                          <a:cs typeface="Calibri" panose="020F0502020204030204" pitchFamily="34" charset="0"/>
                        </a:rPr>
                        <a:t>Associate Degree</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hMerge="1">
                  <a:txBody>
                    <a:bodyPr/>
                    <a:lstStyle/>
                    <a:p>
                      <a:endParaRPr lang="en-US"/>
                    </a:p>
                  </a:txBody>
                  <a:tcPr/>
                </a:tc>
                <a:extLst>
                  <a:ext uri="{0D108BD9-81ED-4DB2-BD59-A6C34878D82A}">
                    <a16:rowId xmlns:a16="http://schemas.microsoft.com/office/drawing/2014/main" val="10001"/>
                  </a:ext>
                </a:extLst>
              </a:tr>
              <a:tr h="626912">
                <a:tc vMerge="1">
                  <a:txBody>
                    <a:bodyPr/>
                    <a:lstStyle/>
                    <a:p>
                      <a:endParaRPr lang="en-US"/>
                    </a:p>
                  </a:txBody>
                  <a:tcPr/>
                </a:tc>
                <a:tc>
                  <a:txBody>
                    <a:bodyPr/>
                    <a:lstStyle/>
                    <a:p>
                      <a:pPr marL="0" marR="0" algn="ctr">
                        <a:spcBef>
                          <a:spcPts val="0"/>
                        </a:spcBef>
                        <a:spcAft>
                          <a:spcPts val="0"/>
                        </a:spcAft>
                        <a:tabLst>
                          <a:tab pos="217805" algn="dec"/>
                          <a:tab pos="1017905" algn="dec"/>
                        </a:tabLst>
                      </a:pPr>
                      <a:r>
                        <a:rPr lang="en-US" sz="1600" b="1" dirty="0">
                          <a:effectLst/>
                          <a:latin typeface="Calibri" panose="020F0502020204030204" pitchFamily="34" charset="0"/>
                          <a:cs typeface="Calibri" panose="020F0502020204030204" pitchFamily="34" charset="0"/>
                        </a:rPr>
                        <a:t>Semester Hours</a:t>
                      </a:r>
                      <a:endParaRPr lang="en-US" sz="16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217805" algn="dec"/>
                          <a:tab pos="1017905" algn="dec"/>
                        </a:tabLst>
                      </a:pPr>
                      <a:r>
                        <a:rPr lang="en-US" sz="1600" b="1" dirty="0">
                          <a:effectLst/>
                          <a:latin typeface="Calibri" panose="020F0502020204030204" pitchFamily="34" charset="0"/>
                          <a:cs typeface="Calibri" panose="020F0502020204030204" pitchFamily="34" charset="0"/>
                        </a:rPr>
                        <a:t>Quarter Hours</a:t>
                      </a:r>
                      <a:endParaRPr lang="en-US" sz="16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217805" algn="dec"/>
                          <a:tab pos="1017905" algn="dec"/>
                        </a:tabLst>
                      </a:pPr>
                      <a:r>
                        <a:rPr lang="en-US" sz="1600" b="1" dirty="0">
                          <a:effectLst/>
                          <a:latin typeface="Calibri" panose="020F0502020204030204" pitchFamily="34" charset="0"/>
                          <a:cs typeface="Calibri" panose="020F0502020204030204" pitchFamily="34" charset="0"/>
                        </a:rPr>
                        <a:t>Semester Hours</a:t>
                      </a:r>
                      <a:endParaRPr lang="en-US" sz="16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217805" algn="dec"/>
                          <a:tab pos="1017905" algn="dec"/>
                        </a:tabLst>
                      </a:pPr>
                      <a:r>
                        <a:rPr lang="en-US" sz="1600" b="1" dirty="0">
                          <a:effectLst/>
                          <a:latin typeface="Calibri" panose="020F0502020204030204" pitchFamily="34" charset="0"/>
                          <a:cs typeface="Calibri" panose="020F0502020204030204" pitchFamily="34" charset="0"/>
                        </a:rPr>
                        <a:t>Quarter Hours</a:t>
                      </a:r>
                      <a:endParaRPr lang="en-US" sz="16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extLst>
                  <a:ext uri="{0D108BD9-81ED-4DB2-BD59-A6C34878D82A}">
                    <a16:rowId xmlns:a16="http://schemas.microsoft.com/office/drawing/2014/main" val="10002"/>
                  </a:ext>
                </a:extLst>
              </a:tr>
              <a:tr h="369917">
                <a:tc>
                  <a:txBody>
                    <a:bodyPr/>
                    <a:lstStyle/>
                    <a:p>
                      <a:pPr marL="0" marR="0">
                        <a:spcBef>
                          <a:spcPts val="0"/>
                        </a:spcBef>
                        <a:spcAft>
                          <a:spcPts val="0"/>
                        </a:spcAft>
                        <a:tabLst>
                          <a:tab pos="288925" algn="l"/>
                        </a:tabLst>
                      </a:pPr>
                      <a:r>
                        <a:rPr lang="en-US" sz="1800" dirty="0">
                          <a:effectLst/>
                          <a:latin typeface="Calibri" panose="020F0502020204030204" pitchFamily="34" charset="0"/>
                          <a:cs typeface="Calibri" panose="020F0502020204030204" pitchFamily="34" charset="0"/>
                        </a:rPr>
                        <a:t>A	Communications</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6</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9</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3</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4</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extLst>
                  <a:ext uri="{0D108BD9-81ED-4DB2-BD59-A6C34878D82A}">
                    <a16:rowId xmlns:a16="http://schemas.microsoft.com/office/drawing/2014/main" val="10003"/>
                  </a:ext>
                </a:extLst>
              </a:tr>
              <a:tr h="369917">
                <a:tc>
                  <a:txBody>
                    <a:bodyPr/>
                    <a:lstStyle/>
                    <a:p>
                      <a:pPr marL="0" marR="0">
                        <a:spcBef>
                          <a:spcPts val="0"/>
                        </a:spcBef>
                        <a:spcAft>
                          <a:spcPts val="0"/>
                        </a:spcAft>
                        <a:tabLst>
                          <a:tab pos="288925" algn="l"/>
                        </a:tabLst>
                      </a:pPr>
                      <a:r>
                        <a:rPr lang="en-US" sz="1800" dirty="0">
                          <a:effectLst/>
                          <a:latin typeface="Calibri" panose="020F0502020204030204" pitchFamily="34" charset="0"/>
                          <a:cs typeface="Calibri" panose="020F0502020204030204" pitchFamily="34" charset="0"/>
                        </a:rPr>
                        <a:t>B	Mathematics</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3</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4</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3</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4</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extLst>
                  <a:ext uri="{0D108BD9-81ED-4DB2-BD59-A6C34878D82A}">
                    <a16:rowId xmlns:a16="http://schemas.microsoft.com/office/drawing/2014/main" val="10004"/>
                  </a:ext>
                </a:extLst>
              </a:tr>
              <a:tr h="369917">
                <a:tc>
                  <a:txBody>
                    <a:bodyPr/>
                    <a:lstStyle/>
                    <a:p>
                      <a:pPr marL="0" marR="0">
                        <a:spcBef>
                          <a:spcPts val="0"/>
                        </a:spcBef>
                        <a:spcAft>
                          <a:spcPts val="0"/>
                        </a:spcAft>
                        <a:tabLst>
                          <a:tab pos="288925" algn="l"/>
                        </a:tabLst>
                      </a:pPr>
                      <a:r>
                        <a:rPr lang="en-US" sz="1800" dirty="0">
                          <a:effectLst/>
                          <a:latin typeface="Calibri" panose="020F0502020204030204" pitchFamily="34" charset="0"/>
                          <a:cs typeface="Calibri" panose="020F0502020204030204" pitchFamily="34" charset="0"/>
                        </a:rPr>
                        <a:t>C     Physical Science</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6</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9</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3</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4</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extLst>
                  <a:ext uri="{0D108BD9-81ED-4DB2-BD59-A6C34878D82A}">
                    <a16:rowId xmlns:a16="http://schemas.microsoft.com/office/drawing/2014/main" val="10005"/>
                  </a:ext>
                </a:extLst>
              </a:tr>
              <a:tr h="369917">
                <a:tc>
                  <a:txBody>
                    <a:bodyPr/>
                    <a:lstStyle/>
                    <a:p>
                      <a:pPr marL="0" marR="0">
                        <a:spcBef>
                          <a:spcPts val="0"/>
                        </a:spcBef>
                        <a:spcAft>
                          <a:spcPts val="0"/>
                        </a:spcAft>
                        <a:tabLst>
                          <a:tab pos="288925" algn="l"/>
                        </a:tabLst>
                      </a:pPr>
                      <a:r>
                        <a:rPr lang="en-US" sz="1800" dirty="0">
                          <a:effectLst/>
                          <a:latin typeface="Calibri" panose="020F0502020204030204" pitchFamily="34" charset="0"/>
                          <a:cs typeface="Calibri" panose="020F0502020204030204" pitchFamily="34" charset="0"/>
                        </a:rPr>
                        <a:t>3.2.1.2  Business &amp; Management</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12</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18</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3</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4</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extLst>
                  <a:ext uri="{0D108BD9-81ED-4DB2-BD59-A6C34878D82A}">
                    <a16:rowId xmlns:a16="http://schemas.microsoft.com/office/drawing/2014/main" val="10006"/>
                  </a:ext>
                </a:extLst>
              </a:tr>
              <a:tr h="369917">
                <a:tc>
                  <a:txBody>
                    <a:bodyPr/>
                    <a:lstStyle/>
                    <a:p>
                      <a:pPr marL="0" marR="0">
                        <a:spcBef>
                          <a:spcPts val="0"/>
                        </a:spcBef>
                        <a:spcAft>
                          <a:spcPts val="0"/>
                        </a:spcAft>
                        <a:tabLst>
                          <a:tab pos="288925" algn="l"/>
                        </a:tabLst>
                      </a:pPr>
                      <a:r>
                        <a:rPr lang="en-US" sz="1800" dirty="0">
                          <a:effectLst/>
                          <a:latin typeface="Calibri" panose="020F0502020204030204" pitchFamily="34" charset="0"/>
                          <a:cs typeface="Calibri" panose="020F0502020204030204" pitchFamily="34" charset="0"/>
                        </a:rPr>
                        <a:t>Total Combined A, B, C, and 3.2.1.2 *</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33</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48</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18</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27</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extLst>
                  <a:ext uri="{0D108BD9-81ED-4DB2-BD59-A6C34878D82A}">
                    <a16:rowId xmlns:a16="http://schemas.microsoft.com/office/drawing/2014/main" val="10007"/>
                  </a:ext>
                </a:extLst>
              </a:tr>
              <a:tr h="369917">
                <a:tc>
                  <a:txBody>
                    <a:bodyPr/>
                    <a:lstStyle/>
                    <a:p>
                      <a:pPr marL="0" marR="0">
                        <a:spcBef>
                          <a:spcPts val="0"/>
                        </a:spcBef>
                        <a:spcAft>
                          <a:spcPts val="0"/>
                        </a:spcAft>
                        <a:tabLst>
                          <a:tab pos="288925" algn="l"/>
                        </a:tabLst>
                      </a:pPr>
                      <a:r>
                        <a:rPr lang="en-US" sz="1800" dirty="0">
                          <a:effectLst/>
                          <a:latin typeface="Calibri" panose="020F0502020204030204" pitchFamily="34" charset="0"/>
                          <a:cs typeface="Calibri" panose="020F0502020204030204" pitchFamily="34" charset="0"/>
                        </a:rPr>
                        <a:t>3.2.1.3	 Construction</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50</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75</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33</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48</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extLst>
                  <a:ext uri="{0D108BD9-81ED-4DB2-BD59-A6C34878D82A}">
                    <a16:rowId xmlns:a16="http://schemas.microsoft.com/office/drawing/2014/main" val="10008"/>
                  </a:ext>
                </a:extLst>
              </a:tr>
              <a:tr h="369917">
                <a:tc>
                  <a:txBody>
                    <a:bodyPr/>
                    <a:lstStyle/>
                    <a:p>
                      <a:pPr marL="0" marR="0">
                        <a:spcBef>
                          <a:spcPts val="0"/>
                        </a:spcBef>
                        <a:spcAft>
                          <a:spcPts val="0"/>
                        </a:spcAft>
                        <a:tabLst>
                          <a:tab pos="288925" algn="l"/>
                        </a:tabLst>
                      </a:pPr>
                      <a:r>
                        <a:rPr lang="en-US" sz="1800" dirty="0">
                          <a:effectLst/>
                          <a:latin typeface="Calibri" panose="020F0502020204030204" pitchFamily="34" charset="0"/>
                          <a:cs typeface="Calibri" panose="020F0502020204030204" pitchFamily="34" charset="0"/>
                        </a:rPr>
                        <a:t>Subtotal prescribed category credits</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83</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123</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51</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75</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extLst>
                  <a:ext uri="{0D108BD9-81ED-4DB2-BD59-A6C34878D82A}">
                    <a16:rowId xmlns:a16="http://schemas.microsoft.com/office/drawing/2014/main" val="10009"/>
                  </a:ext>
                </a:extLst>
              </a:tr>
              <a:tr h="369917">
                <a:tc>
                  <a:txBody>
                    <a:bodyPr/>
                    <a:lstStyle/>
                    <a:p>
                      <a:pPr marL="0" marR="0">
                        <a:spcBef>
                          <a:spcPts val="0"/>
                        </a:spcBef>
                        <a:spcAft>
                          <a:spcPts val="0"/>
                        </a:spcAft>
                        <a:tabLst>
                          <a:tab pos="288925" algn="l"/>
                        </a:tabLst>
                      </a:pPr>
                      <a:r>
                        <a:rPr lang="en-US" sz="1800" dirty="0">
                          <a:effectLst/>
                          <a:latin typeface="Calibri" panose="020F0502020204030204" pitchFamily="34" charset="0"/>
                          <a:cs typeface="Calibri" panose="020F0502020204030204" pitchFamily="34" charset="0"/>
                        </a:rPr>
                        <a:t>Other credits **</a:t>
                      </a: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37</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57</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9</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1800" b="1" dirty="0">
                          <a:effectLst/>
                          <a:latin typeface="Calibri" panose="020F0502020204030204" pitchFamily="34" charset="0"/>
                          <a:cs typeface="Calibri" panose="020F0502020204030204" pitchFamily="34" charset="0"/>
                        </a:rPr>
                        <a:t>15</a:t>
                      </a:r>
                      <a:endParaRPr lang="en-US" sz="18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extLst>
                  <a:ext uri="{0D108BD9-81ED-4DB2-BD59-A6C34878D82A}">
                    <a16:rowId xmlns:a16="http://schemas.microsoft.com/office/drawing/2014/main" val="10010"/>
                  </a:ext>
                </a:extLst>
              </a:tr>
              <a:tr h="420901">
                <a:tc>
                  <a:txBody>
                    <a:bodyPr/>
                    <a:lstStyle/>
                    <a:p>
                      <a:pPr marL="0" marR="0">
                        <a:spcBef>
                          <a:spcPts val="0"/>
                        </a:spcBef>
                        <a:spcAft>
                          <a:spcPts val="0"/>
                        </a:spcAft>
                        <a:tabLst>
                          <a:tab pos="288925" algn="l"/>
                        </a:tabLst>
                      </a:pPr>
                      <a:r>
                        <a:rPr lang="en-US" sz="2000" dirty="0">
                          <a:effectLst/>
                          <a:latin typeface="Calibri" panose="020F0502020204030204" pitchFamily="34" charset="0"/>
                          <a:cs typeface="Calibri" panose="020F0502020204030204" pitchFamily="34" charset="0"/>
                        </a:rPr>
                        <a:t>Total ACCE Accreditation Requirements</a:t>
                      </a:r>
                      <a:endPar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b"/>
                </a:tc>
                <a:tc>
                  <a:txBody>
                    <a:bodyPr/>
                    <a:lstStyle/>
                    <a:p>
                      <a:pPr marL="0" marR="0" algn="ctr">
                        <a:spcBef>
                          <a:spcPts val="0"/>
                        </a:spcBef>
                        <a:spcAft>
                          <a:spcPts val="0"/>
                        </a:spcAft>
                        <a:tabLst>
                          <a:tab pos="395605" algn="dec"/>
                        </a:tabLst>
                      </a:pPr>
                      <a:r>
                        <a:rPr lang="en-US" sz="2000" b="1" dirty="0">
                          <a:effectLst/>
                          <a:latin typeface="Calibri" panose="020F0502020204030204" pitchFamily="34" charset="0"/>
                          <a:cs typeface="Calibri" panose="020F0502020204030204" pitchFamily="34" charset="0"/>
                        </a:rPr>
                        <a:t>120</a:t>
                      </a:r>
                      <a:endParaRPr lang="en-US" sz="20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ctr"/>
                </a:tc>
                <a:tc>
                  <a:txBody>
                    <a:bodyPr/>
                    <a:lstStyle/>
                    <a:p>
                      <a:pPr marL="0" marR="0" algn="ctr">
                        <a:spcBef>
                          <a:spcPts val="0"/>
                        </a:spcBef>
                        <a:spcAft>
                          <a:spcPts val="0"/>
                        </a:spcAft>
                        <a:tabLst>
                          <a:tab pos="395605" algn="dec"/>
                        </a:tabLst>
                      </a:pPr>
                      <a:r>
                        <a:rPr lang="en-US" sz="2000" b="1" dirty="0">
                          <a:effectLst/>
                          <a:latin typeface="Calibri" panose="020F0502020204030204" pitchFamily="34" charset="0"/>
                          <a:cs typeface="Calibri" panose="020F0502020204030204" pitchFamily="34" charset="0"/>
                        </a:rPr>
                        <a:t>180</a:t>
                      </a:r>
                      <a:endParaRPr lang="en-US" sz="20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ctr"/>
                </a:tc>
                <a:tc>
                  <a:txBody>
                    <a:bodyPr/>
                    <a:lstStyle/>
                    <a:p>
                      <a:pPr marL="0" marR="0" algn="ctr">
                        <a:spcBef>
                          <a:spcPts val="0"/>
                        </a:spcBef>
                        <a:spcAft>
                          <a:spcPts val="0"/>
                        </a:spcAft>
                        <a:tabLst>
                          <a:tab pos="395605" algn="dec"/>
                        </a:tabLst>
                      </a:pPr>
                      <a:r>
                        <a:rPr lang="en-US" sz="2000" b="1" dirty="0">
                          <a:effectLst/>
                          <a:latin typeface="Calibri" panose="020F0502020204030204" pitchFamily="34" charset="0"/>
                          <a:cs typeface="Calibri" panose="020F0502020204030204" pitchFamily="34" charset="0"/>
                        </a:rPr>
                        <a:t>60</a:t>
                      </a:r>
                      <a:endParaRPr lang="en-US" sz="20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ctr"/>
                </a:tc>
                <a:tc>
                  <a:txBody>
                    <a:bodyPr/>
                    <a:lstStyle/>
                    <a:p>
                      <a:pPr marL="0" marR="0" algn="ctr">
                        <a:spcBef>
                          <a:spcPts val="0"/>
                        </a:spcBef>
                        <a:spcAft>
                          <a:spcPts val="0"/>
                        </a:spcAft>
                        <a:tabLst>
                          <a:tab pos="395605" algn="dec"/>
                        </a:tabLst>
                      </a:pPr>
                      <a:r>
                        <a:rPr lang="en-US" sz="2000" b="1" dirty="0">
                          <a:effectLst/>
                          <a:latin typeface="Calibri" panose="020F0502020204030204" pitchFamily="34" charset="0"/>
                          <a:cs typeface="Calibri" panose="020F0502020204030204" pitchFamily="34" charset="0"/>
                        </a:rPr>
                        <a:t>90</a:t>
                      </a:r>
                      <a:endParaRPr lang="en-US" sz="2000" b="1" dirty="0">
                        <a:solidFill>
                          <a:srgbClr val="25347A"/>
                        </a:solidFill>
                        <a:effectLst/>
                        <a:latin typeface="Calibri" panose="020F0502020204030204" pitchFamily="34" charset="0"/>
                        <a:ea typeface="Times New Roman" panose="02020603050405020304" pitchFamily="18" charset="0"/>
                        <a:cs typeface="Calibri" panose="020F0502020204030204" pitchFamily="34" charset="0"/>
                      </a:endParaRPr>
                    </a:p>
                  </a:txBody>
                  <a:tcPr marL="73025" marR="73025" marT="36830" marB="3683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626969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419600"/>
            <a:ext cx="5459200" cy="1546400"/>
          </a:xfrm>
        </p:spPr>
        <p:txBody>
          <a:bodyPr>
            <a:normAutofit fontScale="90000"/>
          </a:bodyPr>
          <a:lstStyle/>
          <a:p>
            <a:r>
              <a:rPr lang="en-US" dirty="0"/>
              <a:t>Quality Improvement Plan</a:t>
            </a:r>
            <a:br>
              <a:rPr lang="en-US" dirty="0"/>
            </a:br>
            <a:endParaRPr lang="en-US" dirty="0"/>
          </a:p>
        </p:txBody>
      </p:sp>
      <p:sp>
        <p:nvSpPr>
          <p:cNvPr id="9" name="Slide Number Placeholder 8"/>
          <p:cNvSpPr>
            <a:spLocks noGrp="1"/>
          </p:cNvSpPr>
          <p:nvPr>
            <p:ph type="sldNum"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625774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Improvement Plan (QIP)</a:t>
            </a:r>
          </a:p>
        </p:txBody>
      </p:sp>
      <p:sp>
        <p:nvSpPr>
          <p:cNvPr id="3" name="Content Placeholder 2"/>
          <p:cNvSpPr>
            <a:spLocks noGrp="1"/>
          </p:cNvSpPr>
          <p:nvPr>
            <p:ph type="body" idx="1"/>
          </p:nvPr>
        </p:nvSpPr>
        <p:spPr/>
        <p:txBody>
          <a:bodyPr>
            <a:normAutofit/>
          </a:bodyPr>
          <a:lstStyle/>
          <a:p>
            <a:r>
              <a:rPr lang="en-US" sz="3200" dirty="0"/>
              <a:t>QIP serves as the basis for the continuous improvement of the construction program. </a:t>
            </a:r>
          </a:p>
          <a:p>
            <a:r>
              <a:rPr lang="en-US" sz="3200" dirty="0"/>
              <a:t>It has three major components:</a:t>
            </a:r>
          </a:p>
          <a:p>
            <a:pPr marL="1225533" lvl="1" indent="-514350">
              <a:buClr>
                <a:srgbClr val="25347A"/>
              </a:buClr>
              <a:buSzPct val="100000"/>
              <a:buFont typeface="+mj-lt"/>
              <a:buAutoNum type="arabicPeriod"/>
            </a:pPr>
            <a:r>
              <a:rPr lang="en-US" sz="2800" dirty="0">
                <a:solidFill>
                  <a:srgbClr val="25347A"/>
                </a:solidFill>
                <a:latin typeface="Calibri" panose="020F0502020204030204" pitchFamily="34" charset="0"/>
                <a:cs typeface="Calibri" panose="020F0502020204030204" pitchFamily="34" charset="0"/>
              </a:rPr>
              <a:t>Strategic Plan for the educational unit</a:t>
            </a:r>
          </a:p>
          <a:p>
            <a:pPr marL="1225533" lvl="1" indent="-514350">
              <a:buClr>
                <a:srgbClr val="25347A"/>
              </a:buClr>
              <a:buSzPct val="100000"/>
              <a:buFont typeface="+mj-lt"/>
              <a:buAutoNum type="arabicPeriod"/>
            </a:pPr>
            <a:r>
              <a:rPr lang="en-US" sz="2800" dirty="0">
                <a:solidFill>
                  <a:srgbClr val="25347A"/>
                </a:solidFill>
                <a:latin typeface="Calibri" panose="020F0502020204030204" pitchFamily="34" charset="0"/>
                <a:cs typeface="Calibri" panose="020F0502020204030204" pitchFamily="34" charset="0"/>
              </a:rPr>
              <a:t>Assessment Plan for the construction program</a:t>
            </a:r>
          </a:p>
          <a:p>
            <a:pPr marL="1225533" lvl="1" indent="-514350">
              <a:buClr>
                <a:srgbClr val="25347A"/>
              </a:buClr>
              <a:buSzPct val="100000"/>
              <a:buFont typeface="+mj-lt"/>
              <a:buAutoNum type="arabicPeriod"/>
            </a:pPr>
            <a:r>
              <a:rPr lang="en-US" sz="2800" dirty="0">
                <a:solidFill>
                  <a:srgbClr val="25347A"/>
                </a:solidFill>
                <a:latin typeface="Calibri" panose="020F0502020204030204" pitchFamily="34" charset="0"/>
                <a:cs typeface="Calibri" panose="020F0502020204030204" pitchFamily="34" charset="0"/>
              </a:rPr>
              <a:t>Assessment Implementation Plan for the construction program</a:t>
            </a:r>
          </a:p>
          <a:p>
            <a:pPr marL="0" indent="0">
              <a:buNone/>
            </a:pPr>
            <a:endParaRPr lang="en-US" dirty="0"/>
          </a:p>
          <a:p>
            <a:endParaRPr lang="en-US" dirty="0"/>
          </a:p>
        </p:txBody>
      </p:sp>
      <p:sp>
        <p:nvSpPr>
          <p:cNvPr id="9" name="Slide Number Placeholder 8"/>
          <p:cNvSpPr>
            <a:spLocks noGrp="1"/>
          </p:cNvSpPr>
          <p:nvPr>
            <p:ph type="sldNum" idx="12"/>
          </p:nvPr>
        </p:nvSpPr>
        <p:spPr/>
        <p:txBody>
          <a:bodyPr/>
          <a:lstStyle/>
          <a:p>
            <a:fld id="{5D84065D-F351-4B03-BD91-D8A6B8D4B362}" type="slidenum">
              <a:rPr lang="en-US" smtClean="0"/>
              <a:t>19</a:t>
            </a:fld>
            <a:endParaRPr lang="en-US" dirty="0"/>
          </a:p>
        </p:txBody>
      </p:sp>
    </p:spTree>
    <p:extLst>
      <p:ext uri="{BB962C8B-B14F-4D97-AF65-F5344CB8AC3E}">
        <p14:creationId xmlns:p14="http://schemas.microsoft.com/office/powerpoint/2010/main" val="2037418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Agenda</a:t>
            </a:r>
          </a:p>
        </p:txBody>
      </p:sp>
      <p:sp>
        <p:nvSpPr>
          <p:cNvPr id="3" name="Content Placeholder 2"/>
          <p:cNvSpPr>
            <a:spLocks noGrp="1"/>
          </p:cNvSpPr>
          <p:nvPr>
            <p:ph type="body" idx="1"/>
          </p:nvPr>
        </p:nvSpPr>
        <p:spPr/>
        <p:txBody>
          <a:bodyPr/>
          <a:lstStyle/>
          <a:p>
            <a:pPr marL="342900" indent="-342900">
              <a:buClr>
                <a:srgbClr val="25347A"/>
              </a:buClr>
              <a:buSzPct val="100000"/>
              <a:buFont typeface="Wingdings" panose="05000000000000000000" pitchFamily="2" charset="2"/>
              <a:buChar char="Ø"/>
            </a:pPr>
            <a:r>
              <a:rPr lang="en-US" dirty="0"/>
              <a:t>Process Oriented vs Outcomes-Based Accreditation</a:t>
            </a:r>
          </a:p>
          <a:p>
            <a:pPr marL="342900" indent="-342900">
              <a:buClr>
                <a:srgbClr val="25347A"/>
              </a:buClr>
              <a:buSzPct val="100000"/>
              <a:buFont typeface="Wingdings" panose="05000000000000000000" pitchFamily="2" charset="2"/>
              <a:buChar char="Ø"/>
            </a:pPr>
            <a:r>
              <a:rPr lang="en-US" dirty="0"/>
              <a:t>Student Learning Outcomes</a:t>
            </a:r>
          </a:p>
          <a:p>
            <a:pPr marL="342900" indent="-342900">
              <a:buClr>
                <a:srgbClr val="25347A"/>
              </a:buClr>
              <a:buSzPct val="100000"/>
              <a:buFont typeface="Wingdings" panose="05000000000000000000" pitchFamily="2" charset="2"/>
              <a:buChar char="Ø"/>
            </a:pPr>
            <a:r>
              <a:rPr lang="en-US" dirty="0"/>
              <a:t>Curriculum Requirements under Outcomes-Based Accreditation</a:t>
            </a:r>
          </a:p>
          <a:p>
            <a:pPr marL="342900" indent="-342900">
              <a:buClr>
                <a:srgbClr val="25347A"/>
              </a:buClr>
              <a:buSzPct val="100000"/>
              <a:buFont typeface="Wingdings" panose="05000000000000000000" pitchFamily="2" charset="2"/>
              <a:buChar char="Ø"/>
            </a:pPr>
            <a:r>
              <a:rPr lang="en-US" dirty="0"/>
              <a:t>Quality Improvement Plan</a:t>
            </a:r>
          </a:p>
          <a:p>
            <a:pPr marL="342900" indent="-342900">
              <a:buClr>
                <a:srgbClr val="25347A"/>
              </a:buClr>
              <a:buSzPct val="100000"/>
              <a:buFont typeface="Wingdings" panose="05000000000000000000" pitchFamily="2" charset="2"/>
              <a:buChar char="Ø"/>
            </a:pPr>
            <a:r>
              <a:rPr lang="en-US" dirty="0"/>
              <a:t>Assessment Methods</a:t>
            </a:r>
          </a:p>
          <a:p>
            <a:pPr marL="342900" indent="-342900">
              <a:buClr>
                <a:srgbClr val="25347A"/>
              </a:buClr>
              <a:buSzPct val="100000"/>
              <a:buFont typeface="Wingdings" panose="05000000000000000000" pitchFamily="2" charset="2"/>
              <a:buChar char="Ø"/>
            </a:pPr>
            <a:r>
              <a:rPr lang="en-US" dirty="0"/>
              <a:t>Case Study</a:t>
            </a:r>
          </a:p>
        </p:txBody>
      </p:sp>
      <p:sp>
        <p:nvSpPr>
          <p:cNvPr id="6" name="Slide Number Placeholder 5"/>
          <p:cNvSpPr>
            <a:spLocks noGrp="1"/>
          </p:cNvSpPr>
          <p:nvPr>
            <p:ph type="sldNum" idx="12"/>
          </p:nvPr>
        </p:nvSpPr>
        <p:spPr>
          <a:xfrm>
            <a:off x="11582399" y="6182000"/>
            <a:ext cx="558133" cy="420800"/>
          </a:xfrm>
          <a:prstGeom prst="rect">
            <a:avLst/>
          </a:prstGeom>
        </p:spPr>
        <p:txBody>
          <a:bodyPr/>
          <a:lstStyle/>
          <a:p>
            <a:fld id="{D2414BD6-F54E-4E89-8EB9-4DCF49158DD4}" type="slidenum">
              <a:rPr lang="en-US" sz="2000" b="1" smtClean="0">
                <a:solidFill>
                  <a:schemeClr val="bg1"/>
                </a:solidFill>
              </a:rPr>
              <a:t>2</a:t>
            </a:fld>
            <a:endParaRPr lang="en-US" sz="2000" b="1" dirty="0">
              <a:solidFill>
                <a:schemeClr val="bg1"/>
              </a:solidFill>
            </a:endParaRPr>
          </a:p>
        </p:txBody>
      </p:sp>
    </p:spTree>
    <p:extLst>
      <p:ext uri="{BB962C8B-B14F-4D97-AF65-F5344CB8AC3E}">
        <p14:creationId xmlns:p14="http://schemas.microsoft.com/office/powerpoint/2010/main" val="2150205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Plan Components</a:t>
            </a:r>
          </a:p>
        </p:txBody>
      </p:sp>
      <p:sp>
        <p:nvSpPr>
          <p:cNvPr id="3" name="Content Placeholder 2"/>
          <p:cNvSpPr>
            <a:spLocks noGrp="1"/>
          </p:cNvSpPr>
          <p:nvPr>
            <p:ph type="body" idx="1"/>
          </p:nvPr>
        </p:nvSpPr>
        <p:spPr/>
        <p:txBody>
          <a:bodyPr>
            <a:normAutofit/>
          </a:bodyPr>
          <a:lstStyle/>
          <a:p>
            <a:pPr marL="615947" lvl="0" indent="-514350">
              <a:buClr>
                <a:srgbClr val="25347A"/>
              </a:buClr>
              <a:buSzPct val="100000"/>
              <a:buFont typeface="+mj-lt"/>
              <a:buAutoNum type="arabicPeriod"/>
            </a:pPr>
            <a:r>
              <a:rPr lang="en-US" sz="2800" dirty="0">
                <a:latin typeface="Calibri" panose="020F0502020204030204" pitchFamily="34" charset="0"/>
                <a:cs typeface="Calibri" panose="020F0502020204030204" pitchFamily="34" charset="0"/>
              </a:rPr>
              <a:t>Mission Statement of the construction program. </a:t>
            </a:r>
          </a:p>
          <a:p>
            <a:pPr marL="615947" lvl="0" indent="-514350">
              <a:buClr>
                <a:srgbClr val="25347A"/>
              </a:buClr>
              <a:buSzPct val="100000"/>
              <a:buFont typeface="+mj-lt"/>
              <a:buAutoNum type="arabicPeriod"/>
            </a:pPr>
            <a:r>
              <a:rPr lang="en-US" sz="2800" dirty="0">
                <a:latin typeface="Calibri" panose="020F0502020204030204" pitchFamily="34" charset="0"/>
                <a:cs typeface="Calibri" panose="020F0502020204030204" pitchFamily="34" charset="0"/>
              </a:rPr>
              <a:t>Construction program objectives. </a:t>
            </a:r>
          </a:p>
          <a:p>
            <a:pPr marL="615947" lvl="0" indent="-514350">
              <a:buClr>
                <a:srgbClr val="25347A"/>
              </a:buClr>
              <a:buSzPct val="100000"/>
              <a:buFont typeface="+mj-lt"/>
              <a:buAutoNum type="arabicPeriod"/>
            </a:pPr>
            <a:r>
              <a:rPr lang="en-US" sz="2800" dirty="0">
                <a:latin typeface="Calibri" panose="020F0502020204030204" pitchFamily="34" charset="0"/>
                <a:cs typeface="Calibri" panose="020F0502020204030204" pitchFamily="34" charset="0"/>
              </a:rPr>
              <a:t>Program Learning Outcomes (PLOs) s</a:t>
            </a:r>
            <a:r>
              <a:rPr lang="en-US" sz="2800" dirty="0">
                <a:solidFill>
                  <a:srgbClr val="25347A"/>
                </a:solidFill>
                <a:latin typeface="Calibri" panose="020F0502020204030204" pitchFamily="34" charset="0"/>
                <a:cs typeface="Calibri" panose="020F0502020204030204" pitchFamily="34" charset="0"/>
              </a:rPr>
              <a:t>hall meet or exceed the ACCE SLOs.</a:t>
            </a:r>
          </a:p>
          <a:p>
            <a:pPr marL="615947" lvl="0" indent="-514350">
              <a:buClr>
                <a:srgbClr val="25347A"/>
              </a:buClr>
              <a:buSzPct val="100000"/>
              <a:buFont typeface="+mj-lt"/>
              <a:buAutoNum type="arabicPeriod"/>
            </a:pPr>
            <a:r>
              <a:rPr lang="en-US" sz="2800" dirty="0">
                <a:latin typeface="Calibri" panose="020F0502020204030204" pitchFamily="34" charset="0"/>
                <a:cs typeface="Calibri" panose="020F0502020204030204" pitchFamily="34" charset="0"/>
              </a:rPr>
              <a:t>Assessment tools s</a:t>
            </a:r>
            <a:r>
              <a:rPr lang="en-US" sz="2800" dirty="0">
                <a:solidFill>
                  <a:srgbClr val="25347A"/>
                </a:solidFill>
                <a:latin typeface="Calibri" panose="020F0502020204030204" pitchFamily="34" charset="0"/>
                <a:cs typeface="Calibri" panose="020F0502020204030204" pitchFamily="34" charset="0"/>
              </a:rPr>
              <a:t>hall measure construction program objectives and learning outcomes. </a:t>
            </a:r>
          </a:p>
          <a:p>
            <a:pPr marL="615947" lvl="0" indent="-514350">
              <a:buClr>
                <a:srgbClr val="25347A"/>
              </a:buClr>
              <a:buSzPct val="100000"/>
              <a:buFont typeface="+mj-lt"/>
              <a:buAutoNum type="arabicPeriod"/>
            </a:pPr>
            <a:r>
              <a:rPr lang="en-US" sz="2800" dirty="0">
                <a:latin typeface="Calibri" panose="020F0502020204030204" pitchFamily="34" charset="0"/>
                <a:cs typeface="Calibri" panose="020F0502020204030204" pitchFamily="34" charset="0"/>
              </a:rPr>
              <a:t>Performance criteria s</a:t>
            </a:r>
            <a:r>
              <a:rPr lang="en-US" sz="2800" dirty="0">
                <a:solidFill>
                  <a:srgbClr val="25347A"/>
                </a:solidFill>
                <a:latin typeface="Calibri" panose="020F0502020204030204" pitchFamily="34" charset="0"/>
                <a:cs typeface="Calibri" panose="020F0502020204030204" pitchFamily="34" charset="0"/>
              </a:rPr>
              <a:t>hall be used to measure the achievement of the construction program objectives and learning outcomes.</a:t>
            </a:r>
          </a:p>
          <a:p>
            <a:pPr marL="0" indent="0">
              <a:buNone/>
            </a:pPr>
            <a:endParaRPr lang="en-US" dirty="0">
              <a:latin typeface="Calibri" panose="020F0502020204030204" pitchFamily="34" charset="0"/>
              <a:cs typeface="Calibri" panose="020F0502020204030204" pitchFamily="34" charset="0"/>
            </a:endParaRPr>
          </a:p>
        </p:txBody>
      </p:sp>
      <p:sp>
        <p:nvSpPr>
          <p:cNvPr id="9" name="Slide Number Placeholder 8"/>
          <p:cNvSpPr>
            <a:spLocks noGrp="1"/>
          </p:cNvSpPr>
          <p:nvPr>
            <p:ph type="sldNum" idx="12"/>
          </p:nvPr>
        </p:nvSpPr>
        <p:spPr/>
        <p:txBody>
          <a:bodyPr/>
          <a:lstStyle/>
          <a:p>
            <a:fld id="{5D84065D-F351-4B03-BD91-D8A6B8D4B362}" type="slidenum">
              <a:rPr lang="en-US" smtClean="0"/>
              <a:t>20</a:t>
            </a:fld>
            <a:endParaRPr lang="en-US" dirty="0"/>
          </a:p>
        </p:txBody>
      </p:sp>
    </p:spTree>
    <p:extLst>
      <p:ext uri="{BB962C8B-B14F-4D97-AF65-F5344CB8AC3E}">
        <p14:creationId xmlns:p14="http://schemas.microsoft.com/office/powerpoint/2010/main" val="3003936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Assessment Implementation Plan</a:t>
            </a:r>
          </a:p>
        </p:txBody>
      </p:sp>
      <p:sp>
        <p:nvSpPr>
          <p:cNvPr id="3" name="Content Placeholder 2"/>
          <p:cNvSpPr>
            <a:spLocks noGrp="1"/>
          </p:cNvSpPr>
          <p:nvPr>
            <p:ph type="body" idx="1"/>
          </p:nvPr>
        </p:nvSpPr>
        <p:spPr/>
        <p:txBody>
          <a:bodyPr>
            <a:normAutofit/>
          </a:bodyPr>
          <a:lstStyle/>
          <a:p>
            <a:pPr marL="558797" lvl="0" indent="-457200">
              <a:buClr>
                <a:srgbClr val="25347A"/>
              </a:buClr>
              <a:buSzPct val="100000"/>
              <a:buFont typeface="Wingdings" panose="05000000000000000000" pitchFamily="2" charset="2"/>
              <a:buChar char="Ø"/>
            </a:pPr>
            <a:r>
              <a:rPr lang="en-US" sz="2800" dirty="0">
                <a:latin typeface="Calibri" panose="020F0502020204030204" pitchFamily="34" charset="0"/>
                <a:cs typeface="Calibri" panose="020F0502020204030204" pitchFamily="34" charset="0"/>
              </a:rPr>
              <a:t>Educational units shall conduct a comprehensive assessment at the construction program level. </a:t>
            </a:r>
          </a:p>
          <a:p>
            <a:pPr marL="558797" lvl="0" indent="-457200">
              <a:buClr>
                <a:srgbClr val="25347A"/>
              </a:buClr>
              <a:buSzPct val="100000"/>
              <a:buFont typeface="Wingdings" panose="05000000000000000000" pitchFamily="2" charset="2"/>
              <a:buChar char="Ø"/>
            </a:pPr>
            <a:r>
              <a:rPr lang="en-US" sz="2800" dirty="0">
                <a:latin typeface="Calibri" panose="020F0502020204030204" pitchFamily="34" charset="0"/>
                <a:cs typeface="Calibri" panose="020F0502020204030204" pitchFamily="34" charset="0"/>
              </a:rPr>
              <a:t>The results of each assessment cycle shall be documented in a systematic manner. </a:t>
            </a:r>
          </a:p>
          <a:p>
            <a:pPr marL="558797" lvl="0" indent="-457200">
              <a:buClr>
                <a:srgbClr val="25347A"/>
              </a:buClr>
              <a:buSzPct val="100000"/>
              <a:buFont typeface="Wingdings" panose="05000000000000000000" pitchFamily="2" charset="2"/>
              <a:buChar char="Ø"/>
            </a:pPr>
            <a:r>
              <a:rPr lang="en-US" sz="2800" dirty="0">
                <a:latin typeface="Calibri" panose="020F0502020204030204" pitchFamily="34" charset="0"/>
                <a:cs typeface="Calibri" panose="020F0502020204030204" pitchFamily="34" charset="0"/>
              </a:rPr>
              <a:t>Evaluation of the  construction program objectives and learning outcomes shall be compared to the stated performance criteria to determine whether stated objectives and learning outcomes were achieved and if there is a validated need for improvement in any areas. </a:t>
            </a:r>
          </a:p>
          <a:p>
            <a:pPr marL="0" indent="0">
              <a:buNone/>
            </a:pPr>
            <a:endParaRPr lang="en-US" sz="2800" dirty="0"/>
          </a:p>
        </p:txBody>
      </p:sp>
      <p:sp>
        <p:nvSpPr>
          <p:cNvPr id="9" name="Slide Number Placeholder 8"/>
          <p:cNvSpPr>
            <a:spLocks noGrp="1"/>
          </p:cNvSpPr>
          <p:nvPr>
            <p:ph type="sldNum" idx="12"/>
          </p:nvPr>
        </p:nvSpPr>
        <p:spPr/>
        <p:txBody>
          <a:bodyPr/>
          <a:lstStyle/>
          <a:p>
            <a:fld id="{5D84065D-F351-4B03-BD91-D8A6B8D4B362}" type="slidenum">
              <a:rPr lang="en-US" smtClean="0"/>
              <a:t>21</a:t>
            </a:fld>
            <a:endParaRPr lang="en-US" dirty="0"/>
          </a:p>
        </p:txBody>
      </p:sp>
    </p:spTree>
    <p:extLst>
      <p:ext uri="{BB962C8B-B14F-4D97-AF65-F5344CB8AC3E}">
        <p14:creationId xmlns:p14="http://schemas.microsoft.com/office/powerpoint/2010/main" val="3055681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114800"/>
            <a:ext cx="5459200" cy="1546400"/>
          </a:xfrm>
        </p:spPr>
        <p:txBody>
          <a:bodyPr/>
          <a:lstStyle/>
          <a:p>
            <a:r>
              <a:rPr lang="en-US" dirty="0"/>
              <a:t>Assessment Methods</a:t>
            </a:r>
          </a:p>
        </p:txBody>
      </p:sp>
      <p:sp>
        <p:nvSpPr>
          <p:cNvPr id="5" name="Slide Number Placeholder 4"/>
          <p:cNvSpPr>
            <a:spLocks noGrp="1"/>
          </p:cNvSpPr>
          <p:nvPr>
            <p:ph type="sldNum" idx="12"/>
          </p:nvPr>
        </p:nvSpPr>
        <p:spPr>
          <a:prstGeom prst="rect">
            <a:avLst/>
          </a:prstGeom>
        </p:spPr>
        <p:txBody>
          <a:bodyPr/>
          <a:lstStyle/>
          <a:p>
            <a:fld id="{53F5D357-5B7B-46D6-9893-BC334115EA05}" type="slidenum">
              <a:rPr lang="en-US" smtClean="0"/>
              <a:pPr/>
              <a:t>22</a:t>
            </a:fld>
            <a:endParaRPr lang="en-US" dirty="0"/>
          </a:p>
        </p:txBody>
      </p:sp>
    </p:spTree>
    <p:extLst>
      <p:ext uri="{BB962C8B-B14F-4D97-AF65-F5344CB8AC3E}">
        <p14:creationId xmlns:p14="http://schemas.microsoft.com/office/powerpoint/2010/main" val="3310113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Methods</a:t>
            </a:r>
          </a:p>
        </p:txBody>
      </p:sp>
      <p:sp>
        <p:nvSpPr>
          <p:cNvPr id="3" name="Content Placeholder 2"/>
          <p:cNvSpPr>
            <a:spLocks noGrp="1"/>
          </p:cNvSpPr>
          <p:nvPr>
            <p:ph type="body" idx="1"/>
          </p:nvPr>
        </p:nvSpPr>
        <p:spPr/>
        <p:txBody>
          <a:bodyPr>
            <a:normAutofit/>
          </a:bodyPr>
          <a:lstStyle/>
          <a:p>
            <a:r>
              <a:rPr lang="en-US" sz="2800" dirty="0">
                <a:latin typeface="Calibri" panose="020F0502020204030204" pitchFamily="34" charset="0"/>
                <a:cs typeface="Calibri" panose="020F0502020204030204" pitchFamily="34" charset="0"/>
              </a:rPr>
              <a:t>Data-collection methods for assessment purposes fall into two categories: direct and indirect. </a:t>
            </a:r>
          </a:p>
          <a:p>
            <a:pPr marL="615947" indent="-514350">
              <a:buClr>
                <a:srgbClr val="25347A"/>
              </a:buClr>
              <a:buSzPct val="100000"/>
              <a:buFont typeface="+mj-lt"/>
              <a:buAutoNum type="arabicPeriod"/>
            </a:pPr>
            <a:r>
              <a:rPr lang="en-US" sz="2800" dirty="0">
                <a:latin typeface="Calibri" panose="020F0502020204030204" pitchFamily="34" charset="0"/>
                <a:cs typeface="Calibri" panose="020F0502020204030204" pitchFamily="34" charset="0"/>
              </a:rPr>
              <a:t>Direct: evidence of student learning is in the form of a student product or performance that can be evaluated</a:t>
            </a:r>
          </a:p>
          <a:p>
            <a:pPr marL="615947" indent="-514350">
              <a:buClr>
                <a:srgbClr val="25347A"/>
              </a:buClr>
              <a:buSzPct val="100000"/>
              <a:buFont typeface="+mj-lt"/>
              <a:buAutoNum type="arabicPeriod"/>
            </a:pPr>
            <a:r>
              <a:rPr lang="en-US" sz="2800" dirty="0">
                <a:latin typeface="Calibri" panose="020F0502020204030204" pitchFamily="34" charset="0"/>
                <a:cs typeface="Calibri" panose="020F0502020204030204" pitchFamily="34" charset="0"/>
              </a:rPr>
              <a:t>Indirect: evidence is the perception, opinion, or attitude of students (or others). </a:t>
            </a:r>
          </a:p>
        </p:txBody>
      </p:sp>
      <p:sp>
        <p:nvSpPr>
          <p:cNvPr id="9" name="Slide Number Placeholder 8"/>
          <p:cNvSpPr>
            <a:spLocks noGrp="1"/>
          </p:cNvSpPr>
          <p:nvPr>
            <p:ph type="sldNum" idx="12"/>
          </p:nvPr>
        </p:nvSpPr>
        <p:spPr/>
        <p:txBody>
          <a:bodyPr/>
          <a:lstStyle/>
          <a:p>
            <a:fld id="{5D84065D-F351-4B03-BD91-D8A6B8D4B362}" type="slidenum">
              <a:rPr lang="en-US" smtClean="0"/>
              <a:t>23</a:t>
            </a:fld>
            <a:endParaRPr lang="en-US" dirty="0"/>
          </a:p>
        </p:txBody>
      </p:sp>
    </p:spTree>
    <p:extLst>
      <p:ext uri="{BB962C8B-B14F-4D97-AF65-F5344CB8AC3E}">
        <p14:creationId xmlns:p14="http://schemas.microsoft.com/office/powerpoint/2010/main" val="3781790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Direct Versus Indirect Assessment </a:t>
            </a:r>
          </a:p>
        </p:txBody>
      </p:sp>
      <p:sp>
        <p:nvSpPr>
          <p:cNvPr id="3" name="Content Placeholder 2"/>
          <p:cNvSpPr>
            <a:spLocks noGrp="1"/>
          </p:cNvSpPr>
          <p:nvPr>
            <p:ph type="body" idx="1"/>
          </p:nvPr>
        </p:nvSpPr>
        <p:spPr/>
        <p:txBody>
          <a:bodyPr>
            <a:normAutofit fontScale="47500" lnSpcReduction="20000"/>
          </a:bodyPr>
          <a:lstStyle/>
          <a:p>
            <a:r>
              <a:rPr lang="en-US" sz="4500" b="1" dirty="0"/>
              <a:t>Direct: </a:t>
            </a:r>
          </a:p>
          <a:p>
            <a:pPr lvl="1">
              <a:buClr>
                <a:srgbClr val="25347A"/>
              </a:buClr>
              <a:buSzPct val="100000"/>
              <a:buFont typeface="Wingdings" panose="05000000000000000000" pitchFamily="2" charset="2"/>
              <a:buChar char="Ø"/>
            </a:pPr>
            <a:r>
              <a:rPr lang="en-US" sz="4500" dirty="0">
                <a:solidFill>
                  <a:srgbClr val="25347A"/>
                </a:solidFill>
                <a:latin typeface="Calibri" panose="020F0502020204030204" pitchFamily="34" charset="0"/>
                <a:cs typeface="Calibri" panose="020F0502020204030204" pitchFamily="34" charset="0"/>
              </a:rPr>
              <a:t>Reveals what students have learned and to what degree</a:t>
            </a:r>
          </a:p>
          <a:p>
            <a:pPr lvl="1">
              <a:buClr>
                <a:srgbClr val="25347A"/>
              </a:buClr>
              <a:buSzPct val="100000"/>
              <a:buFont typeface="Wingdings" panose="05000000000000000000" pitchFamily="2" charset="2"/>
              <a:buChar char="Ø"/>
            </a:pPr>
            <a:r>
              <a:rPr lang="en-US" sz="4500" dirty="0">
                <a:solidFill>
                  <a:srgbClr val="25347A"/>
                </a:solidFill>
                <a:latin typeface="Calibri" panose="020F0502020204030204" pitchFamily="34" charset="0"/>
                <a:cs typeface="Calibri" panose="020F0502020204030204" pitchFamily="34" charset="0"/>
              </a:rPr>
              <a:t>It does not provide information as to </a:t>
            </a:r>
            <a:r>
              <a:rPr lang="en-US" sz="4500" i="1" dirty="0">
                <a:solidFill>
                  <a:srgbClr val="25347A"/>
                </a:solidFill>
                <a:latin typeface="Calibri" panose="020F0502020204030204" pitchFamily="34" charset="0"/>
                <a:cs typeface="Calibri" panose="020F0502020204030204" pitchFamily="34" charset="0"/>
              </a:rPr>
              <a:t>why </a:t>
            </a:r>
            <a:r>
              <a:rPr lang="en-US" sz="4500" dirty="0">
                <a:solidFill>
                  <a:srgbClr val="25347A"/>
                </a:solidFill>
                <a:latin typeface="Calibri" panose="020F0502020204030204" pitchFamily="34" charset="0"/>
                <a:cs typeface="Calibri" panose="020F0502020204030204" pitchFamily="34" charset="0"/>
              </a:rPr>
              <a:t>the student learned or did not learn</a:t>
            </a:r>
          </a:p>
          <a:p>
            <a:r>
              <a:rPr lang="en-US" sz="4500" b="1" dirty="0"/>
              <a:t>Indirect:</a:t>
            </a:r>
          </a:p>
          <a:p>
            <a:pPr lvl="1">
              <a:buClr>
                <a:srgbClr val="25347A"/>
              </a:buClr>
              <a:buSzPct val="100000"/>
              <a:buFont typeface="Wingdings" panose="05000000000000000000" pitchFamily="2" charset="2"/>
              <a:buChar char="Ø"/>
            </a:pPr>
            <a:r>
              <a:rPr lang="en-US" sz="4500" dirty="0">
                <a:solidFill>
                  <a:srgbClr val="25347A"/>
                </a:solidFill>
                <a:latin typeface="Calibri" panose="020F0502020204030204" pitchFamily="34" charset="0"/>
                <a:cs typeface="Calibri" panose="020F0502020204030204" pitchFamily="34" charset="0"/>
              </a:rPr>
              <a:t>Can be used to answer </a:t>
            </a:r>
            <a:r>
              <a:rPr lang="en-US" sz="4500" i="1" dirty="0">
                <a:solidFill>
                  <a:srgbClr val="25347A"/>
                </a:solidFill>
                <a:latin typeface="Calibri" panose="020F0502020204030204" pitchFamily="34" charset="0"/>
                <a:cs typeface="Calibri" panose="020F0502020204030204" pitchFamily="34" charset="0"/>
              </a:rPr>
              <a:t>why </a:t>
            </a:r>
            <a:r>
              <a:rPr lang="en-US" sz="4500" dirty="0">
                <a:solidFill>
                  <a:srgbClr val="25347A"/>
                </a:solidFill>
                <a:latin typeface="Calibri" panose="020F0502020204030204" pitchFamily="34" charset="0"/>
                <a:cs typeface="Calibri" panose="020F0502020204030204" pitchFamily="34" charset="0"/>
              </a:rPr>
              <a:t>questions </a:t>
            </a:r>
          </a:p>
          <a:p>
            <a:pPr lvl="1">
              <a:buClr>
                <a:srgbClr val="25347A"/>
              </a:buClr>
              <a:buSzPct val="100000"/>
              <a:buFont typeface="Wingdings" panose="05000000000000000000" pitchFamily="2" charset="2"/>
              <a:buChar char="Ø"/>
            </a:pPr>
            <a:r>
              <a:rPr lang="en-US" sz="4500" dirty="0">
                <a:solidFill>
                  <a:srgbClr val="25347A"/>
                </a:solidFill>
                <a:latin typeface="Calibri" panose="020F0502020204030204" pitchFamily="34" charset="0"/>
                <a:cs typeface="Calibri" panose="020F0502020204030204" pitchFamily="34" charset="0"/>
              </a:rPr>
              <a:t>The </a:t>
            </a:r>
            <a:r>
              <a:rPr lang="en-US" sz="4500" i="1" dirty="0">
                <a:solidFill>
                  <a:srgbClr val="25347A"/>
                </a:solidFill>
                <a:latin typeface="Calibri" panose="020F0502020204030204" pitchFamily="34" charset="0"/>
                <a:cs typeface="Calibri" panose="020F0502020204030204" pitchFamily="34" charset="0"/>
              </a:rPr>
              <a:t>why </a:t>
            </a:r>
            <a:r>
              <a:rPr lang="en-US" sz="4500" dirty="0">
                <a:solidFill>
                  <a:srgbClr val="25347A"/>
                </a:solidFill>
                <a:latin typeface="Calibri" panose="020F0502020204030204" pitchFamily="34" charset="0"/>
                <a:cs typeface="Calibri" panose="020F0502020204030204" pitchFamily="34" charset="0"/>
              </a:rPr>
              <a:t>is valuable because it can guide faculty members in how to interpret results and make improvements</a:t>
            </a:r>
          </a:p>
          <a:p>
            <a:endParaRPr lang="en-US" sz="4500" dirty="0"/>
          </a:p>
          <a:p>
            <a:r>
              <a:rPr lang="en-US" sz="4500" i="1" dirty="0"/>
              <a:t>Indirect</a:t>
            </a:r>
            <a:r>
              <a:rPr lang="en-US" sz="4500" dirty="0"/>
              <a:t> evidence by itself is insufficient and </a:t>
            </a:r>
            <a:r>
              <a:rPr lang="en-US" sz="4500" i="1" dirty="0"/>
              <a:t>direct</a:t>
            </a:r>
            <a:r>
              <a:rPr lang="en-US" sz="4500" dirty="0"/>
              <a:t> evidence is required.</a:t>
            </a:r>
          </a:p>
          <a:p>
            <a:r>
              <a:rPr lang="en-US" sz="4500" dirty="0"/>
              <a:t>Ideally, a program collects both types. </a:t>
            </a:r>
          </a:p>
          <a:p>
            <a:pPr marL="393192" lvl="1" indent="0">
              <a:buNone/>
            </a:pPr>
            <a:endParaRPr lang="en-US" sz="3000" dirty="0">
              <a:latin typeface="Calibri" panose="020F0502020204030204" pitchFamily="34" charset="0"/>
              <a:cs typeface="Calibri" panose="020F0502020204030204" pitchFamily="34" charset="0"/>
            </a:endParaRPr>
          </a:p>
          <a:p>
            <a:endParaRPr lang="en-US" sz="3200" dirty="0"/>
          </a:p>
          <a:p>
            <a:endParaRPr lang="en-US" sz="3200" dirty="0"/>
          </a:p>
        </p:txBody>
      </p:sp>
      <p:sp>
        <p:nvSpPr>
          <p:cNvPr id="9" name="Slide Number Placeholder 8"/>
          <p:cNvSpPr>
            <a:spLocks noGrp="1"/>
          </p:cNvSpPr>
          <p:nvPr>
            <p:ph type="sldNum" idx="12"/>
          </p:nvPr>
        </p:nvSpPr>
        <p:spPr/>
        <p:txBody>
          <a:bodyPr/>
          <a:lstStyle/>
          <a:p>
            <a:fld id="{5D84065D-F351-4B03-BD91-D8A6B8D4B362}" type="slidenum">
              <a:rPr lang="en-US" smtClean="0"/>
              <a:t>24</a:t>
            </a:fld>
            <a:endParaRPr lang="en-US" dirty="0"/>
          </a:p>
        </p:txBody>
      </p:sp>
    </p:spTree>
    <p:extLst>
      <p:ext uri="{BB962C8B-B14F-4D97-AF65-F5344CB8AC3E}">
        <p14:creationId xmlns:p14="http://schemas.microsoft.com/office/powerpoint/2010/main" val="10807255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Assessment Methods</a:t>
            </a:r>
          </a:p>
        </p:txBody>
      </p:sp>
      <p:sp>
        <p:nvSpPr>
          <p:cNvPr id="3" name="Content Placeholder 2"/>
          <p:cNvSpPr>
            <a:spLocks noGrp="1"/>
          </p:cNvSpPr>
          <p:nvPr>
            <p:ph type="body" idx="1"/>
          </p:nvPr>
        </p:nvSpPr>
        <p:spPr/>
        <p:txBody>
          <a:bodyPr>
            <a:noAutofit/>
          </a:bodyPr>
          <a:lstStyle/>
          <a:p>
            <a:pPr>
              <a:lnSpc>
                <a:spcPts val="2600"/>
              </a:lnSpc>
              <a:spcBef>
                <a:spcPts val="0"/>
              </a:spcBef>
            </a:pPr>
            <a:r>
              <a:rPr lang="en-US" dirty="0"/>
              <a:t>Direct: </a:t>
            </a:r>
          </a:p>
          <a:p>
            <a:pPr lvl="1">
              <a:lnSpc>
                <a:spcPts val="2600"/>
              </a:lnSpc>
              <a:spcBef>
                <a:spcPts val="0"/>
              </a:spcBef>
              <a:buClr>
                <a:srgbClr val="25347A"/>
              </a:buClr>
              <a:buSzPct val="100000"/>
              <a:buFont typeface="Wingdings" panose="05000000000000000000" pitchFamily="2" charset="2"/>
              <a:buChar char="Ø"/>
            </a:pPr>
            <a:r>
              <a:rPr lang="en-US" dirty="0">
                <a:solidFill>
                  <a:srgbClr val="25347A"/>
                </a:solidFill>
                <a:latin typeface="Calibri" panose="020F0502020204030204" pitchFamily="34" charset="0"/>
                <a:cs typeface="Calibri" panose="020F0502020204030204" pitchFamily="34" charset="0"/>
              </a:rPr>
              <a:t>Licensure or certification</a:t>
            </a:r>
          </a:p>
          <a:p>
            <a:pPr lvl="1">
              <a:lnSpc>
                <a:spcPts val="2600"/>
              </a:lnSpc>
              <a:spcBef>
                <a:spcPts val="0"/>
              </a:spcBef>
              <a:buClr>
                <a:srgbClr val="25347A"/>
              </a:buClr>
              <a:buSzPct val="100000"/>
              <a:buFont typeface="Wingdings" panose="05000000000000000000" pitchFamily="2" charset="2"/>
              <a:buChar char="Ø"/>
            </a:pPr>
            <a:r>
              <a:rPr lang="en-US" dirty="0">
                <a:solidFill>
                  <a:srgbClr val="25347A"/>
                </a:solidFill>
                <a:latin typeface="Calibri" panose="020F0502020204030204" pitchFamily="34" charset="0"/>
                <a:cs typeface="Calibri" panose="020F0502020204030204" pitchFamily="34" charset="0"/>
              </a:rPr>
              <a:t>Embedded testing or quizzes</a:t>
            </a:r>
          </a:p>
          <a:p>
            <a:pPr lvl="1">
              <a:lnSpc>
                <a:spcPts val="2600"/>
              </a:lnSpc>
              <a:spcBef>
                <a:spcPts val="0"/>
              </a:spcBef>
              <a:buClr>
                <a:srgbClr val="25347A"/>
              </a:buClr>
              <a:buSzPct val="100000"/>
              <a:buFont typeface="Wingdings" panose="05000000000000000000" pitchFamily="2" charset="2"/>
              <a:buChar char="Ø"/>
            </a:pPr>
            <a:r>
              <a:rPr lang="en-US" dirty="0">
                <a:solidFill>
                  <a:srgbClr val="25347A"/>
                </a:solidFill>
                <a:latin typeface="Calibri" panose="020F0502020204030204" pitchFamily="34" charset="0"/>
                <a:cs typeface="Calibri" panose="020F0502020204030204" pitchFamily="34" charset="0"/>
              </a:rPr>
              <a:t>Embedded assignment</a:t>
            </a:r>
          </a:p>
          <a:p>
            <a:pPr lvl="1">
              <a:lnSpc>
                <a:spcPts val="2600"/>
              </a:lnSpc>
              <a:spcBef>
                <a:spcPts val="0"/>
              </a:spcBef>
              <a:buClr>
                <a:srgbClr val="25347A"/>
              </a:buClr>
              <a:buSzPct val="100000"/>
              <a:buFont typeface="Wingdings" panose="05000000000000000000" pitchFamily="2" charset="2"/>
              <a:buChar char="Ø"/>
            </a:pPr>
            <a:r>
              <a:rPr lang="en-US" dirty="0">
                <a:solidFill>
                  <a:srgbClr val="25347A"/>
                </a:solidFill>
                <a:latin typeface="Calibri" panose="020F0502020204030204" pitchFamily="34" charset="0"/>
                <a:cs typeface="Calibri" panose="020F0502020204030204" pitchFamily="34" charset="0"/>
              </a:rPr>
              <a:t>Pre- post-tests, and capstone projects.</a:t>
            </a:r>
          </a:p>
          <a:p>
            <a:pPr>
              <a:lnSpc>
                <a:spcPts val="2600"/>
              </a:lnSpc>
              <a:spcBef>
                <a:spcPts val="0"/>
              </a:spcBef>
            </a:pPr>
            <a:r>
              <a:rPr lang="en-US" dirty="0"/>
              <a:t>Indirect: </a:t>
            </a:r>
          </a:p>
          <a:p>
            <a:pPr lvl="1">
              <a:lnSpc>
                <a:spcPts val="2600"/>
              </a:lnSpc>
              <a:spcBef>
                <a:spcPts val="0"/>
              </a:spcBef>
              <a:buClr>
                <a:srgbClr val="25347A"/>
              </a:buClr>
              <a:buSzPct val="100000"/>
              <a:buFont typeface="Wingdings" panose="05000000000000000000" pitchFamily="2" charset="2"/>
              <a:buChar char="Ø"/>
            </a:pPr>
            <a:r>
              <a:rPr lang="en-US" dirty="0">
                <a:solidFill>
                  <a:srgbClr val="25347A"/>
                </a:solidFill>
                <a:latin typeface="Calibri" panose="020F0502020204030204" pitchFamily="34" charset="0"/>
                <a:cs typeface="Calibri" panose="020F0502020204030204" pitchFamily="34" charset="0"/>
              </a:rPr>
              <a:t>Student surveys</a:t>
            </a:r>
          </a:p>
          <a:p>
            <a:pPr lvl="1">
              <a:lnSpc>
                <a:spcPts val="2600"/>
              </a:lnSpc>
              <a:spcBef>
                <a:spcPts val="0"/>
              </a:spcBef>
              <a:buClr>
                <a:srgbClr val="25347A"/>
              </a:buClr>
              <a:buSzPct val="100000"/>
              <a:buFont typeface="Wingdings" panose="05000000000000000000" pitchFamily="2" charset="2"/>
              <a:buChar char="Ø"/>
            </a:pPr>
            <a:r>
              <a:rPr lang="en-US" dirty="0">
                <a:solidFill>
                  <a:srgbClr val="25347A"/>
                </a:solidFill>
                <a:latin typeface="Calibri" panose="020F0502020204030204" pitchFamily="34" charset="0"/>
                <a:cs typeface="Calibri" panose="020F0502020204030204" pitchFamily="34" charset="0"/>
              </a:rPr>
              <a:t>Alumni surveys</a:t>
            </a:r>
          </a:p>
          <a:p>
            <a:pPr lvl="1">
              <a:lnSpc>
                <a:spcPts val="2600"/>
              </a:lnSpc>
              <a:spcBef>
                <a:spcPts val="0"/>
              </a:spcBef>
              <a:buClr>
                <a:srgbClr val="25347A"/>
              </a:buClr>
              <a:buSzPct val="100000"/>
              <a:buFont typeface="Wingdings" panose="05000000000000000000" pitchFamily="2" charset="2"/>
              <a:buChar char="Ø"/>
            </a:pPr>
            <a:r>
              <a:rPr lang="en-US" dirty="0">
                <a:solidFill>
                  <a:srgbClr val="25347A"/>
                </a:solidFill>
                <a:latin typeface="Calibri" panose="020F0502020204030204" pitchFamily="34" charset="0"/>
                <a:cs typeface="Calibri" panose="020F0502020204030204" pitchFamily="34" charset="0"/>
              </a:rPr>
              <a:t>Employer surveys</a:t>
            </a:r>
          </a:p>
          <a:p>
            <a:pPr lvl="1">
              <a:lnSpc>
                <a:spcPts val="2600"/>
              </a:lnSpc>
              <a:spcBef>
                <a:spcPts val="0"/>
              </a:spcBef>
              <a:buClr>
                <a:srgbClr val="25347A"/>
              </a:buClr>
              <a:buSzPct val="100000"/>
              <a:buFont typeface="Wingdings" panose="05000000000000000000" pitchFamily="2" charset="2"/>
              <a:buChar char="Ø"/>
            </a:pPr>
            <a:r>
              <a:rPr lang="en-US" dirty="0">
                <a:solidFill>
                  <a:srgbClr val="25347A"/>
                </a:solidFill>
                <a:latin typeface="Calibri" panose="020F0502020204030204" pitchFamily="34" charset="0"/>
                <a:cs typeface="Calibri" panose="020F0502020204030204" pitchFamily="34" charset="0"/>
              </a:rPr>
              <a:t>End-of-course evaluations</a:t>
            </a:r>
          </a:p>
          <a:p>
            <a:pPr lvl="1">
              <a:lnSpc>
                <a:spcPts val="2600"/>
              </a:lnSpc>
              <a:spcBef>
                <a:spcPts val="0"/>
              </a:spcBef>
              <a:buClr>
                <a:srgbClr val="25347A"/>
              </a:buClr>
              <a:buSzPct val="100000"/>
              <a:buFont typeface="Wingdings" panose="05000000000000000000" pitchFamily="2" charset="2"/>
              <a:buChar char="Ø"/>
            </a:pPr>
            <a:r>
              <a:rPr lang="en-US" dirty="0">
                <a:solidFill>
                  <a:srgbClr val="25347A"/>
                </a:solidFill>
                <a:latin typeface="Calibri" panose="020F0502020204030204" pitchFamily="34" charset="0"/>
                <a:cs typeface="Calibri" panose="020F0502020204030204" pitchFamily="34" charset="0"/>
              </a:rPr>
              <a:t>Interviews</a:t>
            </a:r>
          </a:p>
          <a:p>
            <a:pPr lvl="1">
              <a:lnSpc>
                <a:spcPts val="2600"/>
              </a:lnSpc>
              <a:spcBef>
                <a:spcPts val="0"/>
              </a:spcBef>
              <a:buClr>
                <a:srgbClr val="25347A"/>
              </a:buClr>
              <a:buSzPct val="100000"/>
              <a:buFont typeface="Wingdings" panose="05000000000000000000" pitchFamily="2" charset="2"/>
              <a:buChar char="Ø"/>
            </a:pPr>
            <a:r>
              <a:rPr lang="en-US" dirty="0">
                <a:solidFill>
                  <a:srgbClr val="25347A"/>
                </a:solidFill>
                <a:latin typeface="Calibri" panose="020F0502020204030204" pitchFamily="34" charset="0"/>
                <a:cs typeface="Calibri" panose="020F0502020204030204" pitchFamily="34" charset="0"/>
              </a:rPr>
              <a:t>Job placement data</a:t>
            </a:r>
          </a:p>
          <a:p>
            <a:pPr lvl="1">
              <a:lnSpc>
                <a:spcPts val="2600"/>
              </a:lnSpc>
              <a:spcBef>
                <a:spcPts val="0"/>
              </a:spcBef>
              <a:buClr>
                <a:srgbClr val="25347A"/>
              </a:buClr>
              <a:buSzPct val="100000"/>
              <a:buFont typeface="Wingdings" panose="05000000000000000000" pitchFamily="2" charset="2"/>
              <a:buChar char="Ø"/>
            </a:pPr>
            <a:r>
              <a:rPr lang="en-US" dirty="0">
                <a:solidFill>
                  <a:srgbClr val="25347A"/>
                </a:solidFill>
                <a:latin typeface="Calibri" panose="020F0502020204030204" pitchFamily="34" charset="0"/>
                <a:cs typeface="Calibri" panose="020F0502020204030204" pitchFamily="34" charset="0"/>
              </a:rPr>
              <a:t>Enrollment in higher degree programs</a:t>
            </a:r>
          </a:p>
        </p:txBody>
      </p:sp>
      <p:sp>
        <p:nvSpPr>
          <p:cNvPr id="9" name="Slide Number Placeholder 8"/>
          <p:cNvSpPr>
            <a:spLocks noGrp="1"/>
          </p:cNvSpPr>
          <p:nvPr>
            <p:ph type="sldNum" idx="12"/>
          </p:nvPr>
        </p:nvSpPr>
        <p:spPr/>
        <p:txBody>
          <a:bodyPr/>
          <a:lstStyle/>
          <a:p>
            <a:fld id="{5D84065D-F351-4B03-BD91-D8A6B8D4B362}" type="slidenum">
              <a:rPr lang="en-US" smtClean="0"/>
              <a:t>25</a:t>
            </a:fld>
            <a:endParaRPr lang="en-US" dirty="0"/>
          </a:p>
        </p:txBody>
      </p:sp>
    </p:spTree>
    <p:extLst>
      <p:ext uri="{BB962C8B-B14F-4D97-AF65-F5344CB8AC3E}">
        <p14:creationId xmlns:p14="http://schemas.microsoft.com/office/powerpoint/2010/main" val="621140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038600"/>
            <a:ext cx="5459200" cy="1546400"/>
          </a:xfrm>
        </p:spPr>
        <p:txBody>
          <a:bodyPr/>
          <a:lstStyle/>
          <a:p>
            <a:r>
              <a:rPr lang="en-US" dirty="0"/>
              <a:t>Case Study</a:t>
            </a:r>
          </a:p>
        </p:txBody>
      </p:sp>
      <p:sp>
        <p:nvSpPr>
          <p:cNvPr id="8" name="Slide Number Placeholder 7"/>
          <p:cNvSpPr>
            <a:spLocks noGrp="1"/>
          </p:cNvSpPr>
          <p:nvPr>
            <p:ph type="sldNum"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2518571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Category S/Q Hour Requirements</a:t>
            </a:r>
          </a:p>
        </p:txBody>
      </p:sp>
      <p:sp>
        <p:nvSpPr>
          <p:cNvPr id="9" name="Slide Number Placeholder 8"/>
          <p:cNvSpPr>
            <a:spLocks noGrp="1"/>
          </p:cNvSpPr>
          <p:nvPr>
            <p:ph type="sldNum" idx="12"/>
          </p:nvPr>
        </p:nvSpPr>
        <p:spPr/>
        <p:txBody>
          <a:bodyPr/>
          <a:lstStyle/>
          <a:p>
            <a:fld id="{5D84065D-F351-4B03-BD91-D8A6B8D4B362}" type="slidenum">
              <a:rPr lang="en-US" smtClean="0"/>
              <a:t>27</a:t>
            </a:fld>
            <a:endParaRPr lang="en-US" dirty="0"/>
          </a:p>
        </p:txBody>
      </p:sp>
      <p:graphicFrame>
        <p:nvGraphicFramePr>
          <p:cNvPr id="7" name="Content Placeholder 6"/>
          <p:cNvGraphicFramePr>
            <a:graphicFrameLocks noGrp="1"/>
          </p:cNvGraphicFramePr>
          <p:nvPr>
            <p:ph idx="4294967295"/>
            <p:extLst>
              <p:ext uri="{D42A27DB-BD31-4B8C-83A1-F6EECF244321}">
                <p14:modId xmlns:p14="http://schemas.microsoft.com/office/powerpoint/2010/main" val="1627961790"/>
              </p:ext>
            </p:extLst>
          </p:nvPr>
        </p:nvGraphicFramePr>
        <p:xfrm>
          <a:off x="304800" y="1600200"/>
          <a:ext cx="8450222" cy="5185283"/>
        </p:xfrm>
        <a:graphic>
          <a:graphicData uri="http://schemas.openxmlformats.org/drawingml/2006/table">
            <a:tbl>
              <a:tblPr firstRow="1" firstCol="1" bandRow="1" bandCol="1">
                <a:tableStyleId>{00A15C55-8517-42AA-B614-E9B94910E393}</a:tableStyleId>
              </a:tblPr>
              <a:tblGrid>
                <a:gridCol w="5787824">
                  <a:extLst>
                    <a:ext uri="{9D8B030D-6E8A-4147-A177-3AD203B41FA5}">
                      <a16:colId xmlns:a16="http://schemas.microsoft.com/office/drawing/2014/main" val="20000"/>
                    </a:ext>
                  </a:extLst>
                </a:gridCol>
                <a:gridCol w="1331199">
                  <a:extLst>
                    <a:ext uri="{9D8B030D-6E8A-4147-A177-3AD203B41FA5}">
                      <a16:colId xmlns:a16="http://schemas.microsoft.com/office/drawing/2014/main" val="20001"/>
                    </a:ext>
                  </a:extLst>
                </a:gridCol>
                <a:gridCol w="1331199">
                  <a:extLst>
                    <a:ext uri="{9D8B030D-6E8A-4147-A177-3AD203B41FA5}">
                      <a16:colId xmlns:a16="http://schemas.microsoft.com/office/drawing/2014/main" val="20002"/>
                    </a:ext>
                  </a:extLst>
                </a:gridCol>
              </a:tblGrid>
              <a:tr h="769661">
                <a:tc>
                  <a:txBody>
                    <a:bodyPr/>
                    <a:lstStyle/>
                    <a:p>
                      <a:pPr marL="0" marR="0" algn="ctr">
                        <a:lnSpc>
                          <a:spcPct val="107000"/>
                        </a:lnSpc>
                        <a:spcBef>
                          <a:spcPts val="0"/>
                        </a:spcBef>
                        <a:spcAft>
                          <a:spcPts val="0"/>
                        </a:spcAft>
                      </a:pPr>
                      <a:r>
                        <a:rPr lang="en-US" sz="2400" dirty="0">
                          <a:effectLst/>
                          <a:latin typeface="Calibri" panose="020F0502020204030204" pitchFamily="34" charset="0"/>
                          <a:cs typeface="Calibri" panose="020F0502020204030204" pitchFamily="34" charset="0"/>
                        </a:rPr>
                        <a:t>Core Area</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25347A"/>
                    </a:solidFill>
                  </a:tcPr>
                </a:tc>
                <a:tc>
                  <a:txBody>
                    <a:bodyPr/>
                    <a:lstStyle/>
                    <a:p>
                      <a:pPr marL="0" marR="0" algn="ctr">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ACCE Min</a:t>
                      </a:r>
                    </a:p>
                    <a:p>
                      <a:pPr marL="0" marR="0" algn="ctr">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SH/QH</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25347A"/>
                    </a:solidFill>
                  </a:tcPr>
                </a:tc>
                <a:tc>
                  <a:txBody>
                    <a:bodyPr/>
                    <a:lstStyle/>
                    <a:p>
                      <a:pPr marL="0" marR="0" algn="ctr">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Degree Program</a:t>
                      </a:r>
                    </a:p>
                    <a:p>
                      <a:pPr marL="0" marR="0" algn="ctr">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SH</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25347A"/>
                    </a:solidFill>
                  </a:tcPr>
                </a:tc>
                <a:extLst>
                  <a:ext uri="{0D108BD9-81ED-4DB2-BD59-A6C34878D82A}">
                    <a16:rowId xmlns:a16="http://schemas.microsoft.com/office/drawing/2014/main" val="10000"/>
                  </a:ext>
                </a:extLst>
              </a:tr>
              <a:tr h="256554">
                <a:tc>
                  <a:txBody>
                    <a:bodyPr/>
                    <a:lstStyle/>
                    <a:p>
                      <a:pPr marL="0" marR="0">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3.2.1.1 General Education</a:t>
                      </a:r>
                      <a:endParaRPr lang="en-US" sz="18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25347A">
                        <a:alpha val="67843"/>
                      </a:srgbClr>
                    </a:solidFill>
                  </a:tcPr>
                </a:tc>
                <a:tc>
                  <a:txBody>
                    <a:bodyPr/>
                    <a:lstStyle/>
                    <a:p>
                      <a:pPr marL="0" marR="0" algn="ctr">
                        <a:lnSpc>
                          <a:spcPct val="107000"/>
                        </a:lnSpc>
                        <a:spcBef>
                          <a:spcPts val="0"/>
                        </a:spcBef>
                        <a:spcAft>
                          <a:spcPts val="0"/>
                        </a:spcAft>
                      </a:pPr>
                      <a:r>
                        <a:rPr lang="en-US" sz="1800">
                          <a:effectLst/>
                          <a:latin typeface="Calibri" panose="020F0502020204030204" pitchFamily="34"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256554">
                <a:tc>
                  <a:txBody>
                    <a:bodyPr/>
                    <a:lstStyle/>
                    <a:p>
                      <a:pPr marL="145415" marR="0">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A. Communications</a:t>
                      </a:r>
                      <a:endParaRPr lang="en-US" sz="1800" b="0" dirty="0">
                        <a:effectLst/>
                        <a:latin typeface="Calibri" panose="020F0502020204030204" pitchFamily="34" charset="0"/>
                        <a:cs typeface="Calibri" panose="020F0502020204030204" pitchFamily="34" charset="0"/>
                      </a:endParaRPr>
                    </a:p>
                  </a:txBody>
                  <a:tcPr marL="68580" marR="68580" marT="0" marB="0">
                    <a:solidFill>
                      <a:srgbClr val="25347A">
                        <a:alpha val="67843"/>
                      </a:srgb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6/9</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4">
                        <a:lumMod val="20000"/>
                        <a:lumOff val="80000"/>
                      </a:schemeClr>
                    </a:solidFill>
                  </a:tcPr>
                </a:tc>
                <a:tc>
                  <a:txBody>
                    <a:bodyPr/>
                    <a:lstStyle/>
                    <a:p>
                      <a:pPr marL="0" marR="0" algn="ctr">
                        <a:lnSpc>
                          <a:spcPct val="107000"/>
                        </a:lnSpc>
                        <a:spcBef>
                          <a:spcPts val="0"/>
                        </a:spcBef>
                        <a:spcAft>
                          <a:spcPts val="0"/>
                        </a:spcAft>
                      </a:pPr>
                      <a:r>
                        <a:rPr lang="en-US" sz="2000">
                          <a:effectLst/>
                          <a:latin typeface="Calibri" panose="020F0502020204030204" pitchFamily="34" charset="0"/>
                          <a:cs typeface="Calibri" panose="020F0502020204030204" pitchFamily="34" charset="0"/>
                        </a:rPr>
                        <a:t>12</a:t>
                      </a:r>
                      <a:endParaRPr lang="en-US"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513107">
                <a:tc>
                  <a:txBody>
                    <a:bodyPr/>
                    <a:lstStyle/>
                    <a:p>
                      <a:pPr marL="145415" marR="0">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B. Mathematics:</a:t>
                      </a:r>
                    </a:p>
                    <a:p>
                      <a:pPr marL="145415" marR="0">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  Beyond algebra and trigonometry</a:t>
                      </a:r>
                      <a:endParaRPr lang="en-US" sz="18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25347A">
                        <a:alpha val="67843"/>
                      </a:srgb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3/4</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7</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513107">
                <a:tc>
                  <a:txBody>
                    <a:bodyPr/>
                    <a:lstStyle/>
                    <a:p>
                      <a:pPr marL="145415" marR="0">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C. Science:</a:t>
                      </a:r>
                    </a:p>
                    <a:p>
                      <a:pPr marL="145415" marR="0">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 analytical physical science</a:t>
                      </a:r>
                      <a:endParaRPr lang="en-US" sz="18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25347A">
                        <a:alpha val="67843"/>
                      </a:srgb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6/9</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4">
                        <a:lumMod val="20000"/>
                        <a:lumOff val="80000"/>
                      </a:scheme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13</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r h="827850">
                <a:tc>
                  <a:txBody>
                    <a:bodyPr/>
                    <a:lstStyle/>
                    <a:p>
                      <a:pPr marL="0" marR="0">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3.2.1.2 Business and Management</a:t>
                      </a:r>
                    </a:p>
                    <a:p>
                      <a:pPr marL="95885" marR="0">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Accounting, Economics,</a:t>
                      </a:r>
                    </a:p>
                    <a:p>
                      <a:pPr marL="95885" marR="0">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Business law AND Principles of Management.</a:t>
                      </a:r>
                      <a:endParaRPr lang="en-US" sz="18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25347A">
                        <a:alpha val="67843"/>
                      </a:srgb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12/18</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16</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05"/>
                  </a:ext>
                </a:extLst>
              </a:tr>
              <a:tr h="256554">
                <a:tc>
                  <a:txBody>
                    <a:bodyPr/>
                    <a:lstStyle/>
                    <a:p>
                      <a:pPr marL="0" marR="0" algn="r">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Total combined A, B, C and 3.2.1.2 </a:t>
                      </a:r>
                      <a:endParaRPr lang="en-US" sz="1800" dirty="0">
                        <a:solidFill>
                          <a:schemeClr val="accent6">
                            <a:lumMod val="20000"/>
                            <a:lumOff val="8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25347A">
                        <a:alpha val="67843"/>
                      </a:srgb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33/48</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4">
                        <a:lumMod val="20000"/>
                        <a:lumOff val="80000"/>
                      </a:scheme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48</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06"/>
                  </a:ext>
                </a:extLst>
              </a:tr>
              <a:tr h="256554">
                <a:tc>
                  <a:txBody>
                    <a:bodyPr/>
                    <a:lstStyle/>
                    <a:p>
                      <a:pPr marL="0" marR="0" algn="r">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Total External to the program</a:t>
                      </a:r>
                      <a:endParaRPr lang="en-US" sz="1800" dirty="0">
                        <a:solidFill>
                          <a:schemeClr val="accent6">
                            <a:lumMod val="20000"/>
                            <a:lumOff val="8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25347A">
                        <a:alpha val="67843"/>
                      </a:srgbClr>
                    </a:solidFill>
                  </a:tcPr>
                </a:tc>
                <a:tc>
                  <a:txBody>
                    <a:bodyPr/>
                    <a:lstStyle/>
                    <a:p>
                      <a:pPr marL="0" marR="0" algn="ctr">
                        <a:lnSpc>
                          <a:spcPct val="107000"/>
                        </a:lnSpc>
                        <a:spcBef>
                          <a:spcPts val="0"/>
                        </a:spcBef>
                        <a:spcAft>
                          <a:spcPts val="0"/>
                        </a:spcAft>
                      </a:pPr>
                      <a:r>
                        <a:rPr lang="en-US" sz="2000">
                          <a:effectLst/>
                          <a:latin typeface="Calibri" panose="020F0502020204030204" pitchFamily="34" charset="0"/>
                          <a:cs typeface="Calibri" panose="020F0502020204030204" pitchFamily="34" charset="0"/>
                        </a:rPr>
                        <a:t>33</a:t>
                      </a:r>
                      <a:endParaRPr lang="en-US"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48</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07"/>
                  </a:ext>
                </a:extLst>
              </a:tr>
              <a:tr h="256554">
                <a:tc>
                  <a:txBody>
                    <a:bodyPr/>
                    <a:lstStyle/>
                    <a:p>
                      <a:pPr marL="0" marR="0">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Construction</a:t>
                      </a:r>
                      <a:endParaRPr lang="en-US" sz="1800" dirty="0">
                        <a:solidFill>
                          <a:schemeClr val="accent6">
                            <a:lumMod val="20000"/>
                            <a:lumOff val="80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25347A">
                        <a:alpha val="67843"/>
                      </a:srgb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50/75</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4">
                        <a:lumMod val="20000"/>
                        <a:lumOff val="80000"/>
                      </a:scheme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64</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08"/>
                  </a:ext>
                </a:extLst>
              </a:tr>
              <a:tr h="256554">
                <a:tc>
                  <a:txBody>
                    <a:bodyPr/>
                    <a:lstStyle/>
                    <a:p>
                      <a:pPr marL="0" marR="0">
                        <a:lnSpc>
                          <a:spcPct val="107000"/>
                        </a:lnSpc>
                        <a:spcBef>
                          <a:spcPts val="0"/>
                        </a:spcBef>
                        <a:spcAft>
                          <a:spcPts val="0"/>
                        </a:spcAft>
                      </a:pPr>
                      <a:r>
                        <a:rPr lang="en-US" sz="1800" dirty="0">
                          <a:effectLst/>
                          <a:latin typeface="Calibri" panose="020F0502020204030204" pitchFamily="34" charset="0"/>
                          <a:cs typeface="Calibri" panose="020F0502020204030204" pitchFamily="34" charset="0"/>
                        </a:rPr>
                        <a:t>Other</a:t>
                      </a:r>
                      <a:endParaRPr lang="en-US" sz="1800" dirty="0">
                        <a:solidFill>
                          <a:schemeClr val="bg1">
                            <a:lumMod val="85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25347A">
                        <a:alpha val="67843"/>
                      </a:srgb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37/57</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13</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09"/>
                  </a:ext>
                </a:extLst>
              </a:tr>
              <a:tr h="256554">
                <a:tc>
                  <a:txBody>
                    <a:bodyPr/>
                    <a:lstStyle/>
                    <a:p>
                      <a:pPr marL="0" marR="0" algn="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TOTAL SEMESTER HOURS</a:t>
                      </a:r>
                      <a:endParaRPr lang="en-U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25347A">
                        <a:alpha val="67843"/>
                      </a:srgb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120/180</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accent4">
                        <a:lumMod val="20000"/>
                        <a:lumOff val="80000"/>
                      </a:schemeClr>
                    </a:solidFill>
                  </a:tcPr>
                </a:tc>
                <a:tc>
                  <a:txBody>
                    <a:bodyPr/>
                    <a:lstStyle/>
                    <a:p>
                      <a:pPr marL="0" marR="0" algn="ctr">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125</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069862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Course Learning Outcomes (CLOs)</a:t>
            </a:r>
          </a:p>
        </p:txBody>
      </p:sp>
      <p:sp>
        <p:nvSpPr>
          <p:cNvPr id="3" name="Content Placeholder 2"/>
          <p:cNvSpPr>
            <a:spLocks noGrp="1"/>
          </p:cNvSpPr>
          <p:nvPr>
            <p:ph type="body" idx="1"/>
          </p:nvPr>
        </p:nvSpPr>
        <p:spPr>
          <a:xfrm>
            <a:off x="386159" y="1728767"/>
            <a:ext cx="11272441" cy="4194000"/>
          </a:xfrm>
        </p:spPr>
        <p:txBody>
          <a:bodyPr>
            <a:normAutofit/>
          </a:bodyPr>
          <a:lstStyle/>
          <a:p>
            <a:r>
              <a:rPr lang="en-US" b="1" dirty="0"/>
              <a:t>BCN 3521 – Electrical Systems</a:t>
            </a:r>
            <a:endParaRPr lang="en-US" dirty="0"/>
          </a:p>
          <a:p>
            <a:r>
              <a:rPr lang="en-US" dirty="0"/>
              <a:t>Upon completion of the course students will demonstrate their ability to:</a:t>
            </a:r>
          </a:p>
          <a:p>
            <a:pPr marL="457200" indent="-342900">
              <a:buClr>
                <a:srgbClr val="25347A"/>
              </a:buClr>
              <a:buFont typeface="+mj-lt"/>
              <a:buAutoNum type="arabicPeriod"/>
            </a:pPr>
            <a:r>
              <a:rPr lang="en-US" dirty="0"/>
              <a:t>Understand fundamentals of electrical systems (ACCE SLO 20)</a:t>
            </a:r>
          </a:p>
          <a:p>
            <a:pPr marL="457200" indent="-342900">
              <a:buClr>
                <a:srgbClr val="25347A"/>
              </a:buClr>
              <a:buFont typeface="+mj-lt"/>
              <a:buAutoNum type="arabicPeriod"/>
            </a:pPr>
            <a:r>
              <a:rPr lang="en-US" dirty="0"/>
              <a:t>Recognize safety issues in dealing with electrical systems (ACCE SLO3)</a:t>
            </a:r>
          </a:p>
          <a:p>
            <a:pPr marL="457200" indent="-342900">
              <a:buClr>
                <a:srgbClr val="25347A"/>
              </a:buClr>
              <a:buFont typeface="+mj-lt"/>
              <a:buAutoNum type="arabicPeriod"/>
            </a:pPr>
            <a:r>
              <a:rPr lang="en-US" dirty="0"/>
              <a:t>Read, understand, and use electrical drawings, specifications, and codes (ACCE SLO 7)</a:t>
            </a:r>
          </a:p>
          <a:p>
            <a:pPr marL="457200" indent="-342900">
              <a:buClr>
                <a:srgbClr val="25347A"/>
              </a:buClr>
              <a:buFont typeface="+mj-lt"/>
              <a:buAutoNum type="arabicPeriod"/>
            </a:pPr>
            <a:r>
              <a:rPr lang="en-US" dirty="0"/>
              <a:t>Describe properties of boxes and conduits, service and distribution, transformers, grounding, branch circuits and feeders, motors and motor controls, lighting, fire alarm systems, and low voltage systems. (ACCE SLO 8)</a:t>
            </a:r>
          </a:p>
        </p:txBody>
      </p:sp>
      <p:sp>
        <p:nvSpPr>
          <p:cNvPr id="6" name="Slide Number Placeholder 5"/>
          <p:cNvSpPr>
            <a:spLocks noGrp="1"/>
          </p:cNvSpPr>
          <p:nvPr>
            <p:ph type="sldNum" idx="12"/>
          </p:nvPr>
        </p:nvSpPr>
        <p:spPr>
          <a:prstGeom prst="rect">
            <a:avLst/>
          </a:prstGeom>
        </p:spPr>
        <p:txBody>
          <a:bodyPr/>
          <a:lstStyle/>
          <a:p>
            <a:fld id="{53F5D357-5B7B-46D6-9893-BC334115EA05}" type="slidenum">
              <a:rPr lang="en-US" smtClean="0"/>
              <a:pPr/>
              <a:t>28</a:t>
            </a:fld>
            <a:endParaRPr lang="en-US" dirty="0"/>
          </a:p>
        </p:txBody>
      </p:sp>
    </p:spTree>
    <p:extLst>
      <p:ext uri="{BB962C8B-B14F-4D97-AF65-F5344CB8AC3E}">
        <p14:creationId xmlns:p14="http://schemas.microsoft.com/office/powerpoint/2010/main" val="9358552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57200"/>
            <a:ext cx="7011200" cy="1007331"/>
          </a:xfrm>
        </p:spPr>
        <p:txBody>
          <a:bodyPr>
            <a:normAutofit fontScale="90000"/>
          </a:bodyPr>
          <a:lstStyle/>
          <a:p>
            <a:r>
              <a:rPr lang="en-US" sz="3600" dirty="0"/>
              <a:t>Assessment Methods And Targets For CLOS BCN 3521</a:t>
            </a:r>
            <a:r>
              <a:rPr lang="en-US" sz="3200" dirty="0"/>
              <a:t/>
            </a:r>
            <a:br>
              <a:rPr lang="en-US" sz="3200" dirty="0"/>
            </a:br>
            <a:endParaRPr lang="en-US" sz="3200" dirty="0"/>
          </a:p>
        </p:txBody>
      </p:sp>
      <p:sp>
        <p:nvSpPr>
          <p:cNvPr id="9" name="Slide Number Placeholder 8"/>
          <p:cNvSpPr>
            <a:spLocks noGrp="1"/>
          </p:cNvSpPr>
          <p:nvPr>
            <p:ph type="sldNum" idx="12"/>
          </p:nvPr>
        </p:nvSpPr>
        <p:spPr/>
        <p:txBody>
          <a:bodyPr/>
          <a:lstStyle/>
          <a:p>
            <a:fld id="{5D84065D-F351-4B03-BD91-D8A6B8D4B362}" type="slidenum">
              <a:rPr lang="en-US" smtClean="0"/>
              <a:t>29</a:t>
            </a:fld>
            <a:endParaRPr lang="en-US" dirty="0"/>
          </a:p>
        </p:txBody>
      </p:sp>
      <p:graphicFrame>
        <p:nvGraphicFramePr>
          <p:cNvPr id="7" name="Content Placeholder 6"/>
          <p:cNvGraphicFramePr>
            <a:graphicFrameLocks noGrp="1"/>
          </p:cNvGraphicFramePr>
          <p:nvPr>
            <p:ph idx="4294967295"/>
            <p:extLst>
              <p:ext uri="{D42A27DB-BD31-4B8C-83A1-F6EECF244321}">
                <p14:modId xmlns:p14="http://schemas.microsoft.com/office/powerpoint/2010/main" val="1735702453"/>
              </p:ext>
            </p:extLst>
          </p:nvPr>
        </p:nvGraphicFramePr>
        <p:xfrm>
          <a:off x="457200" y="1905000"/>
          <a:ext cx="10018714" cy="3609873"/>
        </p:xfrm>
        <a:graphic>
          <a:graphicData uri="http://schemas.openxmlformats.org/drawingml/2006/table">
            <a:tbl>
              <a:tblPr firstRow="1" firstCol="1" bandRow="1">
                <a:tableStyleId>{00A15C55-8517-42AA-B614-E9B94910E393}</a:tableStyleId>
              </a:tblPr>
              <a:tblGrid>
                <a:gridCol w="2421190">
                  <a:extLst>
                    <a:ext uri="{9D8B030D-6E8A-4147-A177-3AD203B41FA5}">
                      <a16:colId xmlns:a16="http://schemas.microsoft.com/office/drawing/2014/main" val="20000"/>
                    </a:ext>
                  </a:extLst>
                </a:gridCol>
                <a:gridCol w="1085361">
                  <a:extLst>
                    <a:ext uri="{9D8B030D-6E8A-4147-A177-3AD203B41FA5}">
                      <a16:colId xmlns:a16="http://schemas.microsoft.com/office/drawing/2014/main" val="20001"/>
                    </a:ext>
                  </a:extLst>
                </a:gridCol>
                <a:gridCol w="1168850">
                  <a:extLst>
                    <a:ext uri="{9D8B030D-6E8A-4147-A177-3AD203B41FA5}">
                      <a16:colId xmlns:a16="http://schemas.microsoft.com/office/drawing/2014/main" val="20002"/>
                    </a:ext>
                  </a:extLst>
                </a:gridCol>
                <a:gridCol w="1085361">
                  <a:extLst>
                    <a:ext uri="{9D8B030D-6E8A-4147-A177-3AD203B41FA5}">
                      <a16:colId xmlns:a16="http://schemas.microsoft.com/office/drawing/2014/main" val="20003"/>
                    </a:ext>
                  </a:extLst>
                </a:gridCol>
                <a:gridCol w="1168850">
                  <a:extLst>
                    <a:ext uri="{9D8B030D-6E8A-4147-A177-3AD203B41FA5}">
                      <a16:colId xmlns:a16="http://schemas.microsoft.com/office/drawing/2014/main" val="20004"/>
                    </a:ext>
                  </a:extLst>
                </a:gridCol>
                <a:gridCol w="3089102">
                  <a:extLst>
                    <a:ext uri="{9D8B030D-6E8A-4147-A177-3AD203B41FA5}">
                      <a16:colId xmlns:a16="http://schemas.microsoft.com/office/drawing/2014/main" val="20005"/>
                    </a:ext>
                  </a:extLst>
                </a:gridCol>
              </a:tblGrid>
              <a:tr h="0">
                <a:tc>
                  <a:txBody>
                    <a:bodyPr/>
                    <a:lstStyle/>
                    <a:p>
                      <a:pPr marL="0" marR="0">
                        <a:lnSpc>
                          <a:spcPct val="107000"/>
                        </a:lnSpc>
                        <a:spcBef>
                          <a:spcPts val="0"/>
                        </a:spcBef>
                        <a:spcAft>
                          <a:spcPts val="1200"/>
                        </a:spcAft>
                      </a:pPr>
                      <a:r>
                        <a:rPr lang="en-US" sz="2800" kern="1200" dirty="0">
                          <a:effectLst/>
                        </a:rPr>
                        <a:t>Assessment </a:t>
                      </a:r>
                      <a:endParaRPr lang="en-US" sz="2800" dirty="0">
                        <a:effectLst/>
                        <a:latin typeface="+mn-lt"/>
                        <a:ea typeface="Calibri" panose="020F0502020204030204" pitchFamily="34" charset="0"/>
                        <a:cs typeface="Times New Roman" panose="02020603050405020304" pitchFamily="18" charset="0"/>
                      </a:endParaRPr>
                    </a:p>
                  </a:txBody>
                  <a:tcPr>
                    <a:solidFill>
                      <a:srgbClr val="25347A"/>
                    </a:solidFill>
                  </a:tcPr>
                </a:tc>
                <a:tc>
                  <a:txBody>
                    <a:bodyPr/>
                    <a:lstStyle/>
                    <a:p>
                      <a:pPr marL="0" marR="0" algn="ctr">
                        <a:lnSpc>
                          <a:spcPct val="107000"/>
                        </a:lnSpc>
                        <a:spcBef>
                          <a:spcPts val="0"/>
                        </a:spcBef>
                        <a:spcAft>
                          <a:spcPts val="1200"/>
                        </a:spcAft>
                      </a:pPr>
                      <a:r>
                        <a:rPr lang="en-US" sz="2800" kern="1200" dirty="0">
                          <a:effectLst/>
                        </a:rPr>
                        <a:t>CLO 1</a:t>
                      </a:r>
                      <a:endParaRPr lang="en-US" sz="2800" dirty="0">
                        <a:effectLst/>
                        <a:latin typeface="+mn-lt"/>
                        <a:ea typeface="Calibri" panose="020F0502020204030204" pitchFamily="34" charset="0"/>
                        <a:cs typeface="Times New Roman" panose="02020603050405020304" pitchFamily="18" charset="0"/>
                      </a:endParaRPr>
                    </a:p>
                  </a:txBody>
                  <a:tcPr>
                    <a:solidFill>
                      <a:srgbClr val="25347A"/>
                    </a:solidFill>
                  </a:tcPr>
                </a:tc>
                <a:tc>
                  <a:txBody>
                    <a:bodyPr/>
                    <a:lstStyle/>
                    <a:p>
                      <a:pPr marL="0" marR="0" algn="ctr">
                        <a:lnSpc>
                          <a:spcPct val="107000"/>
                        </a:lnSpc>
                        <a:spcBef>
                          <a:spcPts val="0"/>
                        </a:spcBef>
                        <a:spcAft>
                          <a:spcPts val="1200"/>
                        </a:spcAft>
                      </a:pPr>
                      <a:r>
                        <a:rPr lang="en-US" sz="2800" kern="1200" dirty="0">
                          <a:effectLst/>
                        </a:rPr>
                        <a:t>CLO 2</a:t>
                      </a:r>
                      <a:endParaRPr lang="en-US" sz="2800" dirty="0">
                        <a:effectLst/>
                        <a:latin typeface="+mn-lt"/>
                        <a:ea typeface="Calibri" panose="020F0502020204030204" pitchFamily="34" charset="0"/>
                        <a:cs typeface="Times New Roman" panose="02020603050405020304" pitchFamily="18" charset="0"/>
                      </a:endParaRPr>
                    </a:p>
                  </a:txBody>
                  <a:tcPr>
                    <a:solidFill>
                      <a:srgbClr val="25347A"/>
                    </a:solidFill>
                  </a:tcPr>
                </a:tc>
                <a:tc>
                  <a:txBody>
                    <a:bodyPr/>
                    <a:lstStyle/>
                    <a:p>
                      <a:pPr marL="0" marR="0" algn="ctr">
                        <a:lnSpc>
                          <a:spcPct val="107000"/>
                        </a:lnSpc>
                        <a:spcBef>
                          <a:spcPts val="0"/>
                        </a:spcBef>
                        <a:spcAft>
                          <a:spcPts val="1200"/>
                        </a:spcAft>
                      </a:pPr>
                      <a:r>
                        <a:rPr lang="en-US" sz="2800" kern="1200" dirty="0">
                          <a:effectLst/>
                        </a:rPr>
                        <a:t>CLO 3</a:t>
                      </a:r>
                      <a:endParaRPr lang="en-US" sz="2800" dirty="0">
                        <a:effectLst/>
                        <a:latin typeface="+mn-lt"/>
                        <a:ea typeface="Calibri" panose="020F0502020204030204" pitchFamily="34" charset="0"/>
                        <a:cs typeface="Times New Roman" panose="02020603050405020304" pitchFamily="18" charset="0"/>
                      </a:endParaRPr>
                    </a:p>
                  </a:txBody>
                  <a:tcPr>
                    <a:solidFill>
                      <a:srgbClr val="25347A"/>
                    </a:solidFill>
                  </a:tcPr>
                </a:tc>
                <a:tc>
                  <a:txBody>
                    <a:bodyPr/>
                    <a:lstStyle/>
                    <a:p>
                      <a:pPr marL="0" marR="0" algn="ctr">
                        <a:lnSpc>
                          <a:spcPct val="107000"/>
                        </a:lnSpc>
                        <a:spcBef>
                          <a:spcPts val="0"/>
                        </a:spcBef>
                        <a:spcAft>
                          <a:spcPts val="1200"/>
                        </a:spcAft>
                      </a:pPr>
                      <a:r>
                        <a:rPr lang="en-US" sz="2800" kern="1200" dirty="0">
                          <a:effectLst/>
                        </a:rPr>
                        <a:t>CLO 4</a:t>
                      </a:r>
                      <a:endParaRPr lang="en-US" sz="2800" dirty="0">
                        <a:effectLst/>
                        <a:latin typeface="+mn-lt"/>
                        <a:ea typeface="Calibri" panose="020F0502020204030204" pitchFamily="34" charset="0"/>
                        <a:cs typeface="Times New Roman" panose="02020603050405020304" pitchFamily="18" charset="0"/>
                      </a:endParaRPr>
                    </a:p>
                  </a:txBody>
                  <a:tcPr>
                    <a:solidFill>
                      <a:srgbClr val="25347A"/>
                    </a:solidFill>
                  </a:tcPr>
                </a:tc>
                <a:tc>
                  <a:txBody>
                    <a:bodyPr/>
                    <a:lstStyle/>
                    <a:p>
                      <a:pPr marL="0" marR="0" algn="ctr">
                        <a:lnSpc>
                          <a:spcPct val="107000"/>
                        </a:lnSpc>
                        <a:spcBef>
                          <a:spcPts val="0"/>
                        </a:spcBef>
                        <a:spcAft>
                          <a:spcPts val="1200"/>
                        </a:spcAft>
                      </a:pPr>
                      <a:r>
                        <a:rPr lang="en-US" sz="2800" kern="1200" dirty="0">
                          <a:effectLst/>
                        </a:rPr>
                        <a:t>Target</a:t>
                      </a:r>
                      <a:endParaRPr lang="en-US" sz="2800" dirty="0">
                        <a:effectLst/>
                        <a:latin typeface="+mn-lt"/>
                        <a:ea typeface="Calibri" panose="020F0502020204030204" pitchFamily="34" charset="0"/>
                        <a:cs typeface="Times New Roman" panose="02020603050405020304" pitchFamily="18" charset="0"/>
                      </a:endParaRPr>
                    </a:p>
                  </a:txBody>
                  <a:tcPr marL="0" marR="0" marT="0" marB="0">
                    <a:solidFill>
                      <a:srgbClr val="25347A"/>
                    </a:solidFill>
                  </a:tcPr>
                </a:tc>
                <a:extLst>
                  <a:ext uri="{0D108BD9-81ED-4DB2-BD59-A6C34878D82A}">
                    <a16:rowId xmlns:a16="http://schemas.microsoft.com/office/drawing/2014/main" val="10000"/>
                  </a:ext>
                </a:extLst>
              </a:tr>
              <a:tr h="1694282">
                <a:tc>
                  <a:txBody>
                    <a:bodyPr/>
                    <a:lstStyle/>
                    <a:p>
                      <a:pPr marL="0" marR="0">
                        <a:lnSpc>
                          <a:spcPct val="107000"/>
                        </a:lnSpc>
                        <a:spcBef>
                          <a:spcPts val="0"/>
                        </a:spcBef>
                        <a:spcAft>
                          <a:spcPts val="1200"/>
                        </a:spcAft>
                      </a:pPr>
                      <a:r>
                        <a:rPr lang="en-US" sz="2800" kern="1200" dirty="0">
                          <a:effectLst/>
                        </a:rPr>
                        <a:t>Final Exam </a:t>
                      </a:r>
                      <a:r>
                        <a:rPr lang="en-US" sz="2000" kern="1200" dirty="0">
                          <a:effectLst/>
                        </a:rPr>
                        <a:t>(ACCE SLO 20)</a:t>
                      </a:r>
                      <a:endParaRPr lang="en-US" sz="2000" dirty="0">
                        <a:effectLst/>
                        <a:latin typeface="+mn-lt"/>
                        <a:ea typeface="Calibri" panose="020F0502020204030204" pitchFamily="34" charset="0"/>
                        <a:cs typeface="Times New Roman" panose="02020603050405020304" pitchFamily="18" charset="0"/>
                      </a:endParaRPr>
                    </a:p>
                  </a:txBody>
                  <a:tcPr>
                    <a:solidFill>
                      <a:srgbClr val="25347A"/>
                    </a:solidFill>
                  </a:tcPr>
                </a:tc>
                <a:tc>
                  <a:txBody>
                    <a:bodyPr/>
                    <a:lstStyle/>
                    <a:p>
                      <a:pPr marL="0" marR="0" algn="ctr">
                        <a:lnSpc>
                          <a:spcPct val="107000"/>
                        </a:lnSpc>
                        <a:spcBef>
                          <a:spcPts val="0"/>
                        </a:spcBef>
                        <a:spcAft>
                          <a:spcPts val="1200"/>
                        </a:spcAft>
                      </a:pPr>
                      <a:r>
                        <a:rPr lang="en-US" sz="2800" dirty="0">
                          <a:effectLst/>
                        </a:rPr>
                        <a:t>X</a:t>
                      </a:r>
                      <a:endParaRPr lang="en-US" sz="2800" dirty="0">
                        <a:effectLst/>
                        <a:latin typeface="+mn-lt"/>
                        <a:ea typeface="Calibri" panose="020F0502020204030204" pitchFamily="34" charset="0"/>
                        <a:cs typeface="Times New Roman" panose="02020603050405020304" pitchFamily="18" charset="0"/>
                      </a:endParaRPr>
                    </a:p>
                  </a:txBody>
                  <a:tcPr/>
                </a:tc>
                <a:tc>
                  <a:txBody>
                    <a:bodyPr/>
                    <a:lstStyle/>
                    <a:p>
                      <a:pPr>
                        <a:lnSpc>
                          <a:spcPct val="107000"/>
                        </a:lnSpc>
                      </a:pPr>
                      <a:endParaRPr lang="en-US" sz="2800" dirty="0">
                        <a:effectLst/>
                        <a:latin typeface="+mn-lt"/>
                      </a:endParaRPr>
                    </a:p>
                  </a:txBody>
                  <a:tcPr/>
                </a:tc>
                <a:tc>
                  <a:txBody>
                    <a:bodyPr/>
                    <a:lstStyle/>
                    <a:p>
                      <a:pPr marL="0" marR="0" algn="ctr">
                        <a:lnSpc>
                          <a:spcPct val="107000"/>
                        </a:lnSpc>
                        <a:spcBef>
                          <a:spcPts val="0"/>
                        </a:spcBef>
                        <a:spcAft>
                          <a:spcPts val="1200"/>
                        </a:spcAft>
                      </a:pPr>
                      <a:r>
                        <a:rPr lang="en-US" sz="2800" dirty="0">
                          <a:effectLst/>
                        </a:rPr>
                        <a:t>X</a:t>
                      </a:r>
                      <a:endParaRPr lang="en-US" sz="2800" dirty="0">
                        <a:effectLst/>
                        <a:latin typeface="+mn-lt"/>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1200"/>
                        </a:spcAft>
                      </a:pPr>
                      <a:r>
                        <a:rPr lang="en-US" sz="2800" dirty="0">
                          <a:effectLst/>
                        </a:rPr>
                        <a:t>X</a:t>
                      </a:r>
                      <a:endParaRPr lang="en-US" sz="2800" dirty="0">
                        <a:effectLst/>
                        <a:latin typeface="+mn-lt"/>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1200"/>
                        </a:spcAft>
                      </a:pPr>
                      <a:r>
                        <a:rPr lang="en-US" sz="2800" kern="1200" dirty="0">
                          <a:effectLst/>
                        </a:rPr>
                        <a:t>At least 80% receive a 70% or better</a:t>
                      </a:r>
                      <a:endParaRPr lang="en-US" sz="2800" dirty="0">
                        <a:effectLst/>
                        <a:latin typeface="+mn-lt"/>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1"/>
                  </a:ext>
                </a:extLst>
              </a:tr>
              <a:tr h="1367586">
                <a:tc>
                  <a:txBody>
                    <a:bodyPr/>
                    <a:lstStyle/>
                    <a:p>
                      <a:pPr marL="0" marR="0">
                        <a:lnSpc>
                          <a:spcPct val="107000"/>
                        </a:lnSpc>
                        <a:spcBef>
                          <a:spcPts val="0"/>
                        </a:spcBef>
                        <a:spcAft>
                          <a:spcPts val="1200"/>
                        </a:spcAft>
                      </a:pPr>
                      <a:r>
                        <a:rPr lang="en-US" sz="2800" kern="1200" dirty="0">
                          <a:effectLst/>
                        </a:rPr>
                        <a:t>Lab </a:t>
                      </a:r>
                      <a:endParaRPr lang="en-US" sz="2800" dirty="0">
                        <a:effectLst/>
                        <a:latin typeface="+mn-lt"/>
                        <a:ea typeface="Calibri" panose="020F0502020204030204" pitchFamily="34" charset="0"/>
                        <a:cs typeface="Times New Roman" panose="02020603050405020304" pitchFamily="18" charset="0"/>
                      </a:endParaRPr>
                    </a:p>
                  </a:txBody>
                  <a:tcPr>
                    <a:solidFill>
                      <a:srgbClr val="25347A"/>
                    </a:solidFill>
                  </a:tcPr>
                </a:tc>
                <a:tc>
                  <a:txBody>
                    <a:bodyPr/>
                    <a:lstStyle/>
                    <a:p>
                      <a:pPr>
                        <a:lnSpc>
                          <a:spcPct val="107000"/>
                        </a:lnSpc>
                      </a:pPr>
                      <a:endParaRPr lang="en-US" sz="2800" dirty="0">
                        <a:effectLst/>
                        <a:latin typeface="+mn-lt"/>
                      </a:endParaRPr>
                    </a:p>
                  </a:txBody>
                  <a:tcPr/>
                </a:tc>
                <a:tc>
                  <a:txBody>
                    <a:bodyPr/>
                    <a:lstStyle/>
                    <a:p>
                      <a:pPr marL="0" marR="0" algn="ctr">
                        <a:lnSpc>
                          <a:spcPct val="107000"/>
                        </a:lnSpc>
                        <a:spcBef>
                          <a:spcPts val="0"/>
                        </a:spcBef>
                        <a:spcAft>
                          <a:spcPts val="1200"/>
                        </a:spcAft>
                      </a:pPr>
                      <a:r>
                        <a:rPr lang="en-US" sz="2800" dirty="0">
                          <a:effectLst/>
                        </a:rPr>
                        <a:t>X</a:t>
                      </a:r>
                      <a:endParaRPr lang="en-US" sz="2800" dirty="0">
                        <a:effectLst/>
                        <a:latin typeface="+mn-lt"/>
                        <a:ea typeface="Calibri" panose="020F0502020204030204" pitchFamily="34" charset="0"/>
                        <a:cs typeface="Times New Roman" panose="02020603050405020304" pitchFamily="18" charset="0"/>
                      </a:endParaRPr>
                    </a:p>
                  </a:txBody>
                  <a:tcPr/>
                </a:tc>
                <a:tc>
                  <a:txBody>
                    <a:bodyPr/>
                    <a:lstStyle/>
                    <a:p>
                      <a:pPr>
                        <a:lnSpc>
                          <a:spcPct val="107000"/>
                        </a:lnSpc>
                      </a:pPr>
                      <a:endParaRPr lang="en-US" sz="2800" dirty="0">
                        <a:effectLst/>
                        <a:latin typeface="+mn-lt"/>
                      </a:endParaRPr>
                    </a:p>
                  </a:txBody>
                  <a:tcPr/>
                </a:tc>
                <a:tc>
                  <a:txBody>
                    <a:bodyPr/>
                    <a:lstStyle/>
                    <a:p>
                      <a:pPr>
                        <a:lnSpc>
                          <a:spcPct val="107000"/>
                        </a:lnSpc>
                      </a:pPr>
                      <a:endParaRPr lang="en-US" sz="2800" dirty="0">
                        <a:effectLst/>
                        <a:latin typeface="+mn-lt"/>
                      </a:endParaRPr>
                    </a:p>
                  </a:txBody>
                  <a:tcPr/>
                </a:tc>
                <a:tc>
                  <a:txBody>
                    <a:bodyPr/>
                    <a:lstStyle/>
                    <a:p>
                      <a:pPr marL="0" marR="0">
                        <a:lnSpc>
                          <a:spcPct val="107000"/>
                        </a:lnSpc>
                        <a:spcBef>
                          <a:spcPts val="0"/>
                        </a:spcBef>
                        <a:spcAft>
                          <a:spcPts val="1200"/>
                        </a:spcAft>
                      </a:pPr>
                      <a:r>
                        <a:rPr lang="en-US" sz="2800" kern="1200" dirty="0">
                          <a:effectLst/>
                        </a:rPr>
                        <a:t>At least 80% receive an 80% or better</a:t>
                      </a:r>
                      <a:endParaRPr lang="en-US" sz="2800" dirty="0">
                        <a:effectLst/>
                        <a:latin typeface="+mn-lt"/>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3603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4343400"/>
            <a:ext cx="7696199" cy="1546400"/>
          </a:xfrm>
        </p:spPr>
        <p:txBody>
          <a:bodyPr>
            <a:normAutofit fontScale="90000"/>
          </a:bodyPr>
          <a:lstStyle/>
          <a:p>
            <a:r>
              <a:rPr lang="en-US" dirty="0">
                <a:solidFill>
                  <a:schemeClr val="bg1"/>
                </a:solidFill>
              </a:rPr>
              <a:t>Comparison of Outcomes-Based Accreditation To Process Oriented Accreditation</a:t>
            </a:r>
          </a:p>
        </p:txBody>
      </p:sp>
      <p:sp>
        <p:nvSpPr>
          <p:cNvPr id="5" name="Slide Number Placeholder 4"/>
          <p:cNvSpPr>
            <a:spLocks noGrp="1"/>
          </p:cNvSpPr>
          <p:nvPr>
            <p:ph type="sldNum" idx="12"/>
          </p:nvPr>
        </p:nvSpPr>
        <p:spPr>
          <a:xfrm>
            <a:off x="11658599" y="6132400"/>
            <a:ext cx="481933" cy="420800"/>
          </a:xfrm>
          <a:prstGeom prst="rect">
            <a:avLst/>
          </a:prstGeom>
        </p:spPr>
        <p:txBody>
          <a:bodyPr/>
          <a:lstStyle/>
          <a:p>
            <a:pPr algn="r"/>
            <a:fld id="{5E1DB628-EF91-4864-B263-B40B05DDF57F}" type="slidenum">
              <a:rPr lang="en-US" sz="2000" b="1" smtClean="0">
                <a:solidFill>
                  <a:schemeClr val="bg1"/>
                </a:solidFill>
              </a:rPr>
              <a:pPr algn="r"/>
              <a:t>3</a:t>
            </a:fld>
            <a:endParaRPr lang="en-US" sz="2000" b="1" dirty="0">
              <a:solidFill>
                <a:schemeClr val="bg1"/>
              </a:solidFill>
            </a:endParaRPr>
          </a:p>
        </p:txBody>
      </p:sp>
    </p:spTree>
    <p:extLst>
      <p:ext uri="{BB962C8B-B14F-4D97-AF65-F5344CB8AC3E}">
        <p14:creationId xmlns:p14="http://schemas.microsoft.com/office/powerpoint/2010/main" val="3705057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Course Learning Outcomes (CLOs)</a:t>
            </a:r>
            <a:br>
              <a:rPr lang="en-US" dirty="0"/>
            </a:br>
            <a:endParaRPr lang="en-US" dirty="0"/>
          </a:p>
        </p:txBody>
      </p:sp>
      <p:sp>
        <p:nvSpPr>
          <p:cNvPr id="3" name="Content Placeholder 2"/>
          <p:cNvSpPr>
            <a:spLocks noGrp="1"/>
          </p:cNvSpPr>
          <p:nvPr>
            <p:ph type="body" idx="1"/>
          </p:nvPr>
        </p:nvSpPr>
        <p:spPr>
          <a:xfrm>
            <a:off x="386159" y="1728766"/>
            <a:ext cx="10986379" cy="4824433"/>
          </a:xfrm>
        </p:spPr>
        <p:txBody>
          <a:bodyPr>
            <a:normAutofit fontScale="92500" lnSpcReduction="20000"/>
          </a:bodyPr>
          <a:lstStyle/>
          <a:p>
            <a:r>
              <a:rPr lang="en-US" sz="2600" b="1" dirty="0"/>
              <a:t>BCN 4510 – Mechanical Systems</a:t>
            </a:r>
            <a:endParaRPr lang="en-US" sz="2600" dirty="0"/>
          </a:p>
          <a:p>
            <a:pPr marL="558797" lvl="0" indent="-457200">
              <a:buClr>
                <a:srgbClr val="25347A"/>
              </a:buClr>
              <a:buFont typeface="+mj-lt"/>
              <a:buAutoNum type="arabicPeriod"/>
            </a:pPr>
            <a:r>
              <a:rPr lang="en-US" sz="2600" dirty="0"/>
              <a:t>Identify conditions that constitute a comfortable environment, (ACCE SLO 20).</a:t>
            </a:r>
          </a:p>
          <a:p>
            <a:pPr marL="558797" lvl="0" indent="-457200">
              <a:buClr>
                <a:srgbClr val="25347A"/>
              </a:buClr>
              <a:buFont typeface="+mj-lt"/>
              <a:buAutoNum type="arabicPeriod"/>
            </a:pPr>
            <a:r>
              <a:rPr lang="en-US" sz="2600" dirty="0"/>
              <a:t>Demonstrate knowledge of residential and commercial plumbing systems, (ACCE SLO 20).</a:t>
            </a:r>
          </a:p>
          <a:p>
            <a:pPr marL="558797" lvl="0" indent="-457200">
              <a:buClr>
                <a:srgbClr val="25347A"/>
              </a:buClr>
              <a:buFont typeface="+mj-lt"/>
              <a:buAutoNum type="arabicPeriod"/>
            </a:pPr>
            <a:r>
              <a:rPr lang="en-US" sz="2600" dirty="0"/>
              <a:t>Explain the components and operation of direct expansion and chilled water equipment (ACCE SLO 8). </a:t>
            </a:r>
          </a:p>
          <a:p>
            <a:pPr marL="558797" lvl="0" indent="-457200">
              <a:buClr>
                <a:srgbClr val="25347A"/>
              </a:buClr>
              <a:buFont typeface="+mj-lt"/>
              <a:buAutoNum type="arabicPeriod"/>
            </a:pPr>
            <a:r>
              <a:rPr lang="en-US" sz="2600" dirty="0"/>
              <a:t>Locate the properties of air with a </a:t>
            </a:r>
            <a:r>
              <a:rPr lang="en-US" sz="2600" dirty="0" err="1"/>
              <a:t>psychrometric</a:t>
            </a:r>
            <a:r>
              <a:rPr lang="en-US" sz="2600" dirty="0"/>
              <a:t> chart, (ACCE SLO 20). </a:t>
            </a:r>
          </a:p>
          <a:p>
            <a:pPr marL="558797" lvl="0" indent="-457200">
              <a:buClr>
                <a:srgbClr val="25347A"/>
              </a:buClr>
              <a:buFont typeface="+mj-lt"/>
              <a:buAutoNum type="arabicPeriod"/>
            </a:pPr>
            <a:r>
              <a:rPr lang="en-US" sz="2600" dirty="0"/>
              <a:t>Understand the operation of air distribution systems and be able to interpret and extract information from codes and standards.   (ACCE SLO 20).</a:t>
            </a:r>
          </a:p>
          <a:p>
            <a:pPr marL="558797" lvl="0" indent="-457200">
              <a:buClr>
                <a:srgbClr val="25347A"/>
              </a:buClr>
              <a:buFont typeface="+mj-lt"/>
              <a:buAutoNum type="arabicPeriod"/>
            </a:pPr>
            <a:r>
              <a:rPr lang="en-US" sz="2600" dirty="0"/>
              <a:t>Interpret mechanical specifications, drawings and submittals (ACCE SLO 7).</a:t>
            </a:r>
          </a:p>
          <a:p>
            <a:pPr marL="558797" lvl="0" indent="-457200">
              <a:buClr>
                <a:srgbClr val="25347A"/>
              </a:buClr>
              <a:buFont typeface="+mj-lt"/>
              <a:buAutoNum type="arabicPeriod"/>
            </a:pPr>
            <a:r>
              <a:rPr lang="en-US" sz="2600" dirty="0"/>
              <a:t>Discuss energy efficiency measures to reduce a building’s heating and cooling load (ACCE SLO 18).</a:t>
            </a:r>
          </a:p>
          <a:p>
            <a:endParaRPr lang="en-US" dirty="0"/>
          </a:p>
        </p:txBody>
      </p:sp>
      <p:sp>
        <p:nvSpPr>
          <p:cNvPr id="9" name="Slide Number Placeholder 8"/>
          <p:cNvSpPr>
            <a:spLocks noGrp="1"/>
          </p:cNvSpPr>
          <p:nvPr>
            <p:ph type="sldNum" idx="12"/>
          </p:nvPr>
        </p:nvSpPr>
        <p:spPr/>
        <p:txBody>
          <a:bodyPr/>
          <a:lstStyle/>
          <a:p>
            <a:fld id="{5D84065D-F351-4B03-BD91-D8A6B8D4B362}" type="slidenum">
              <a:rPr lang="en-US" smtClean="0"/>
              <a:t>30</a:t>
            </a:fld>
            <a:endParaRPr lang="en-US" dirty="0"/>
          </a:p>
        </p:txBody>
      </p:sp>
    </p:spTree>
    <p:extLst>
      <p:ext uri="{BB962C8B-B14F-4D97-AF65-F5344CB8AC3E}">
        <p14:creationId xmlns:p14="http://schemas.microsoft.com/office/powerpoint/2010/main" val="1585367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700"/>
              </a:lnSpc>
            </a:pPr>
            <a:r>
              <a:rPr lang="en-US" sz="3600" dirty="0"/>
              <a:t>Assessment Methods And Targets for CLOS BCN </a:t>
            </a:r>
            <a:r>
              <a:rPr lang="en-US" sz="3600" dirty="0" smtClean="0"/>
              <a:t>4510</a:t>
            </a:r>
            <a:endParaRPr lang="en-US" sz="3600" dirty="0"/>
          </a:p>
        </p:txBody>
      </p:sp>
      <p:sp>
        <p:nvSpPr>
          <p:cNvPr id="9" name="Slide Number Placeholder 8"/>
          <p:cNvSpPr>
            <a:spLocks noGrp="1"/>
          </p:cNvSpPr>
          <p:nvPr>
            <p:ph type="sldNum" idx="12"/>
          </p:nvPr>
        </p:nvSpPr>
        <p:spPr/>
        <p:txBody>
          <a:bodyPr/>
          <a:lstStyle/>
          <a:p>
            <a:fld id="{5D84065D-F351-4B03-BD91-D8A6B8D4B362}" type="slidenum">
              <a:rPr lang="en-US" smtClean="0"/>
              <a:t>31</a:t>
            </a:fld>
            <a:endParaRPr lang="en-US" dirty="0"/>
          </a:p>
        </p:txBody>
      </p:sp>
      <p:graphicFrame>
        <p:nvGraphicFramePr>
          <p:cNvPr id="7" name="Content Placeholder 6"/>
          <p:cNvGraphicFramePr>
            <a:graphicFrameLocks noGrp="1"/>
          </p:cNvGraphicFramePr>
          <p:nvPr>
            <p:ph idx="4294967295"/>
            <p:extLst>
              <p:ext uri="{D42A27DB-BD31-4B8C-83A1-F6EECF244321}">
                <p14:modId xmlns:p14="http://schemas.microsoft.com/office/powerpoint/2010/main" val="2646832773"/>
              </p:ext>
            </p:extLst>
          </p:nvPr>
        </p:nvGraphicFramePr>
        <p:xfrm>
          <a:off x="228600" y="1752600"/>
          <a:ext cx="9982200" cy="4238562"/>
        </p:xfrm>
        <a:graphic>
          <a:graphicData uri="http://schemas.openxmlformats.org/drawingml/2006/table">
            <a:tbl>
              <a:tblPr firstRow="1" firstCol="1" bandRow="1">
                <a:tableStyleId>{00A15C55-8517-42AA-B614-E9B94910E393}</a:tableStyleId>
              </a:tblPr>
              <a:tblGrid>
                <a:gridCol w="18288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5334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3962400">
                  <a:extLst>
                    <a:ext uri="{9D8B030D-6E8A-4147-A177-3AD203B41FA5}">
                      <a16:colId xmlns:a16="http://schemas.microsoft.com/office/drawing/2014/main" val="20008"/>
                    </a:ext>
                  </a:extLst>
                </a:gridCol>
              </a:tblGrid>
              <a:tr h="151702">
                <a:tc rowSpan="2">
                  <a:txBody>
                    <a:bodyPr/>
                    <a:lstStyle/>
                    <a:p>
                      <a:pPr marL="0" marR="0">
                        <a:lnSpc>
                          <a:spcPct val="107000"/>
                        </a:lnSpc>
                        <a:spcBef>
                          <a:spcPts val="0"/>
                        </a:spcBef>
                        <a:spcAft>
                          <a:spcPts val="1200"/>
                        </a:spcAft>
                      </a:pPr>
                      <a:r>
                        <a:rPr lang="en-US" sz="1800" kern="1200" dirty="0">
                          <a:effectLst/>
                        </a:rPr>
                        <a:t>Assessment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marL="0" marR="0" algn="ctr">
                        <a:lnSpc>
                          <a:spcPct val="107000"/>
                        </a:lnSpc>
                        <a:spcBef>
                          <a:spcPts val="0"/>
                        </a:spcBef>
                        <a:spcAft>
                          <a:spcPts val="1200"/>
                        </a:spcAft>
                      </a:pPr>
                      <a:r>
                        <a:rPr lang="en-US" sz="1600" kern="1200" dirty="0">
                          <a:effectLst/>
                        </a:rPr>
                        <a:t>CLO</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marL="0" marR="0" algn="ctr">
                        <a:lnSpc>
                          <a:spcPct val="107000"/>
                        </a:lnSpc>
                        <a:spcBef>
                          <a:spcPts val="0"/>
                        </a:spcBef>
                        <a:spcAft>
                          <a:spcPts val="1200"/>
                        </a:spcAft>
                      </a:pPr>
                      <a:r>
                        <a:rPr lang="en-US" sz="1600" kern="1200" dirty="0">
                          <a:effectLst/>
                        </a:rPr>
                        <a:t>CLO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marL="0" marR="0" algn="ctr">
                        <a:lnSpc>
                          <a:spcPct val="107000"/>
                        </a:lnSpc>
                        <a:spcBef>
                          <a:spcPts val="0"/>
                        </a:spcBef>
                        <a:spcAft>
                          <a:spcPts val="1200"/>
                        </a:spcAft>
                      </a:pPr>
                      <a:r>
                        <a:rPr lang="en-US" sz="1600" kern="1200" dirty="0">
                          <a:effectLst/>
                        </a:rPr>
                        <a:t>CLO</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marL="0" marR="0" algn="ctr">
                        <a:lnSpc>
                          <a:spcPct val="107000"/>
                        </a:lnSpc>
                        <a:spcBef>
                          <a:spcPts val="0"/>
                        </a:spcBef>
                        <a:spcAft>
                          <a:spcPts val="1200"/>
                        </a:spcAft>
                      </a:pPr>
                      <a:r>
                        <a:rPr lang="en-US" sz="1600" kern="1200" dirty="0">
                          <a:effectLst/>
                        </a:rPr>
                        <a:t>CLO</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marL="0" marR="0" algn="ctr">
                        <a:lnSpc>
                          <a:spcPct val="107000"/>
                        </a:lnSpc>
                        <a:spcBef>
                          <a:spcPts val="0"/>
                        </a:spcBef>
                        <a:spcAft>
                          <a:spcPts val="1200"/>
                        </a:spcAft>
                      </a:pPr>
                      <a:r>
                        <a:rPr lang="en-US" sz="1600" kern="1200" dirty="0">
                          <a:effectLst/>
                        </a:rPr>
                        <a:t>CLO</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marL="0" marR="0" algn="ctr">
                        <a:lnSpc>
                          <a:spcPct val="107000"/>
                        </a:lnSpc>
                        <a:spcBef>
                          <a:spcPts val="0"/>
                        </a:spcBef>
                        <a:spcAft>
                          <a:spcPts val="1200"/>
                        </a:spcAft>
                      </a:pPr>
                      <a:r>
                        <a:rPr lang="en-US" sz="1600" kern="1200" dirty="0">
                          <a:effectLst/>
                        </a:rPr>
                        <a:t>CLO</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007CBA"/>
                    </a:solidFill>
                  </a:tcPr>
                </a:tc>
                <a:tc>
                  <a:txBody>
                    <a:bodyPr/>
                    <a:lstStyle/>
                    <a:p>
                      <a:pPr marL="0" marR="0" algn="ctr">
                        <a:lnSpc>
                          <a:spcPct val="107000"/>
                        </a:lnSpc>
                        <a:spcBef>
                          <a:spcPts val="0"/>
                        </a:spcBef>
                        <a:spcAft>
                          <a:spcPts val="1200"/>
                        </a:spcAft>
                      </a:pPr>
                      <a:r>
                        <a:rPr lang="en-US" sz="1600" kern="1200" dirty="0">
                          <a:effectLst/>
                        </a:rPr>
                        <a:t>CLO</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007CBA"/>
                    </a:solidFill>
                  </a:tcPr>
                </a:tc>
                <a:tc rowSpan="2">
                  <a:txBody>
                    <a:bodyPr/>
                    <a:lstStyle/>
                    <a:p>
                      <a:pPr marL="0" marR="0" algn="ctr">
                        <a:lnSpc>
                          <a:spcPct val="107000"/>
                        </a:lnSpc>
                        <a:spcBef>
                          <a:spcPts val="0"/>
                        </a:spcBef>
                        <a:spcAft>
                          <a:spcPts val="1200"/>
                        </a:spcAft>
                      </a:pPr>
                      <a:r>
                        <a:rPr lang="en-US" sz="1800" kern="1200" dirty="0">
                          <a:effectLst/>
                        </a:rPr>
                        <a:t>Target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007CBA"/>
                    </a:solidFill>
                  </a:tcPr>
                </a:tc>
                <a:extLst>
                  <a:ext uri="{0D108BD9-81ED-4DB2-BD59-A6C34878D82A}">
                    <a16:rowId xmlns:a16="http://schemas.microsoft.com/office/drawing/2014/main" val="10000"/>
                  </a:ext>
                </a:extLst>
              </a:tr>
              <a:tr h="381000">
                <a:tc vMerge="1">
                  <a:txBody>
                    <a:bodyPr/>
                    <a:lstStyle/>
                    <a:p>
                      <a:endParaRPr lang="en-US"/>
                    </a:p>
                  </a:txBody>
                  <a:tcPr/>
                </a:tc>
                <a:tc>
                  <a:txBody>
                    <a:bodyPr/>
                    <a:lstStyle/>
                    <a:p>
                      <a:pPr marL="0" marR="0" algn="ctr">
                        <a:lnSpc>
                          <a:spcPct val="107000"/>
                        </a:lnSpc>
                        <a:spcBef>
                          <a:spcPts val="0"/>
                        </a:spcBef>
                        <a:spcAft>
                          <a:spcPts val="1200"/>
                        </a:spcAft>
                      </a:pPr>
                      <a:r>
                        <a:rPr lang="en-US" sz="1600" dirty="0">
                          <a:solidFill>
                            <a:schemeClr val="bg1"/>
                          </a:solidFill>
                          <a:effectLst/>
                        </a:rPr>
                        <a:t>1</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25347A"/>
                    </a:solidFill>
                  </a:tcPr>
                </a:tc>
                <a:tc>
                  <a:txBody>
                    <a:bodyPr/>
                    <a:lstStyle/>
                    <a:p>
                      <a:pPr marL="0" marR="0" algn="ctr">
                        <a:lnSpc>
                          <a:spcPct val="107000"/>
                        </a:lnSpc>
                        <a:spcBef>
                          <a:spcPts val="0"/>
                        </a:spcBef>
                        <a:spcAft>
                          <a:spcPts val="1200"/>
                        </a:spcAft>
                      </a:pPr>
                      <a:r>
                        <a:rPr lang="en-US" sz="1600" dirty="0">
                          <a:solidFill>
                            <a:schemeClr val="bg1"/>
                          </a:solidFill>
                          <a:effectLst/>
                        </a:rPr>
                        <a:t>2</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25347A"/>
                    </a:solidFill>
                  </a:tcPr>
                </a:tc>
                <a:tc>
                  <a:txBody>
                    <a:bodyPr/>
                    <a:lstStyle/>
                    <a:p>
                      <a:pPr marL="0" marR="0" algn="ctr">
                        <a:lnSpc>
                          <a:spcPct val="107000"/>
                        </a:lnSpc>
                        <a:spcBef>
                          <a:spcPts val="0"/>
                        </a:spcBef>
                        <a:spcAft>
                          <a:spcPts val="1200"/>
                        </a:spcAft>
                      </a:pPr>
                      <a:r>
                        <a:rPr lang="en-US" sz="1600" dirty="0">
                          <a:solidFill>
                            <a:schemeClr val="bg1"/>
                          </a:solidFill>
                          <a:effectLst/>
                        </a:rPr>
                        <a:t>3</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25347A"/>
                    </a:solidFill>
                  </a:tcPr>
                </a:tc>
                <a:tc>
                  <a:txBody>
                    <a:bodyPr/>
                    <a:lstStyle/>
                    <a:p>
                      <a:pPr marL="0" marR="0" algn="ctr">
                        <a:lnSpc>
                          <a:spcPct val="107000"/>
                        </a:lnSpc>
                        <a:spcBef>
                          <a:spcPts val="0"/>
                        </a:spcBef>
                        <a:spcAft>
                          <a:spcPts val="1200"/>
                        </a:spcAft>
                      </a:pPr>
                      <a:r>
                        <a:rPr lang="en-US" sz="1600" dirty="0">
                          <a:solidFill>
                            <a:schemeClr val="bg1"/>
                          </a:solidFill>
                          <a:effectLst/>
                        </a:rPr>
                        <a:t>4</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25347A"/>
                    </a:solidFill>
                  </a:tcPr>
                </a:tc>
                <a:tc>
                  <a:txBody>
                    <a:bodyPr/>
                    <a:lstStyle/>
                    <a:p>
                      <a:pPr marL="0" marR="0" algn="ctr">
                        <a:lnSpc>
                          <a:spcPct val="107000"/>
                        </a:lnSpc>
                        <a:spcBef>
                          <a:spcPts val="0"/>
                        </a:spcBef>
                        <a:spcAft>
                          <a:spcPts val="1200"/>
                        </a:spcAft>
                      </a:pPr>
                      <a:r>
                        <a:rPr lang="en-US" sz="1600" dirty="0">
                          <a:solidFill>
                            <a:schemeClr val="bg1"/>
                          </a:solidFill>
                          <a:effectLst/>
                        </a:rPr>
                        <a:t>5</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25347A"/>
                    </a:solidFill>
                  </a:tcPr>
                </a:tc>
                <a:tc>
                  <a:txBody>
                    <a:bodyPr/>
                    <a:lstStyle/>
                    <a:p>
                      <a:pPr marL="0" marR="0" algn="ctr">
                        <a:lnSpc>
                          <a:spcPct val="107000"/>
                        </a:lnSpc>
                        <a:spcBef>
                          <a:spcPts val="0"/>
                        </a:spcBef>
                        <a:spcAft>
                          <a:spcPts val="1200"/>
                        </a:spcAft>
                      </a:pPr>
                      <a:r>
                        <a:rPr lang="en-US" sz="1600" dirty="0">
                          <a:solidFill>
                            <a:schemeClr val="bg1"/>
                          </a:solidFill>
                          <a:effectLst/>
                        </a:rPr>
                        <a:t>6</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25347A"/>
                    </a:solidFill>
                  </a:tcPr>
                </a:tc>
                <a:tc>
                  <a:txBody>
                    <a:bodyPr/>
                    <a:lstStyle/>
                    <a:p>
                      <a:pPr marL="0" marR="0" algn="ctr">
                        <a:lnSpc>
                          <a:spcPct val="107000"/>
                        </a:lnSpc>
                        <a:spcBef>
                          <a:spcPts val="0"/>
                        </a:spcBef>
                        <a:spcAft>
                          <a:spcPts val="1200"/>
                        </a:spcAft>
                      </a:pPr>
                      <a:r>
                        <a:rPr lang="en-US" sz="1600" dirty="0">
                          <a:solidFill>
                            <a:schemeClr val="bg1"/>
                          </a:solidFill>
                          <a:effectLst/>
                        </a:rPr>
                        <a:t>7</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25347A"/>
                    </a:solidFill>
                  </a:tcPr>
                </a:tc>
                <a:tc vMerge="1">
                  <a:txBody>
                    <a:bodyPr/>
                    <a:lstStyle/>
                    <a:p>
                      <a:endParaRPr lang="en-US"/>
                    </a:p>
                  </a:txBody>
                  <a:tcPr/>
                </a:tc>
                <a:extLst>
                  <a:ext uri="{0D108BD9-81ED-4DB2-BD59-A6C34878D82A}">
                    <a16:rowId xmlns:a16="http://schemas.microsoft.com/office/drawing/2014/main" val="2123199433"/>
                  </a:ext>
                </a:extLst>
              </a:tr>
              <a:tr h="559572">
                <a:tc>
                  <a:txBody>
                    <a:bodyPr/>
                    <a:lstStyle/>
                    <a:p>
                      <a:pPr marL="0" marR="0">
                        <a:lnSpc>
                          <a:spcPct val="107000"/>
                        </a:lnSpc>
                        <a:spcBef>
                          <a:spcPts val="0"/>
                        </a:spcBef>
                        <a:spcAft>
                          <a:spcPts val="1200"/>
                        </a:spcAft>
                      </a:pPr>
                      <a:r>
                        <a:rPr lang="en-US" sz="1800" dirty="0">
                          <a:effectLst/>
                        </a:rPr>
                        <a:t>Test 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marL="0" marR="0" algn="ctr">
                        <a:lnSpc>
                          <a:spcPct val="107000"/>
                        </a:lnSpc>
                        <a:spcBef>
                          <a:spcPts val="0"/>
                        </a:spcBef>
                        <a:spcAft>
                          <a:spcPts val="120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20000"/>
                        <a:lumOff val="80000"/>
                      </a:schemeClr>
                    </a:solidFill>
                  </a:tcPr>
                </a:tc>
                <a:tc>
                  <a:txBody>
                    <a:bodyPr/>
                    <a:lstStyle/>
                    <a:p>
                      <a:pPr>
                        <a:lnSpc>
                          <a:spcPct val="107000"/>
                        </a:lnSpc>
                      </a:pPr>
                      <a:endParaRPr lang="en-US" sz="1800">
                        <a:effectLst/>
                        <a:latin typeface="Calibri" panose="020F0502020204030204" pitchFamily="34" charset="0"/>
                      </a:endParaRPr>
                    </a:p>
                  </a:txBody>
                  <a:tcPr anchor="ctr">
                    <a:solidFill>
                      <a:schemeClr val="accent4">
                        <a:lumMod val="20000"/>
                        <a:lumOff val="80000"/>
                      </a:schemeClr>
                    </a:solidFill>
                  </a:tcPr>
                </a:tc>
                <a:tc>
                  <a:txBody>
                    <a:bodyPr/>
                    <a:lstStyle/>
                    <a:p>
                      <a:pPr>
                        <a:lnSpc>
                          <a:spcPct val="107000"/>
                        </a:lnSpc>
                      </a:pPr>
                      <a:endParaRPr lang="en-US" sz="1800">
                        <a:effectLst/>
                        <a:latin typeface="Calibri" panose="020F0502020204030204" pitchFamily="34" charset="0"/>
                      </a:endParaRPr>
                    </a:p>
                  </a:txBody>
                  <a:tcPr anchor="ctr">
                    <a:solidFill>
                      <a:schemeClr val="accent4">
                        <a:lumMod val="20000"/>
                        <a:lumOff val="80000"/>
                      </a:schemeClr>
                    </a:solidFill>
                  </a:tcPr>
                </a:tc>
                <a:tc>
                  <a:txBody>
                    <a:bodyPr/>
                    <a:lstStyle/>
                    <a:p>
                      <a:pPr>
                        <a:lnSpc>
                          <a:spcPct val="107000"/>
                        </a:lnSpc>
                      </a:pPr>
                      <a:endParaRPr lang="en-US" sz="1800">
                        <a:effectLst/>
                        <a:latin typeface="Calibri" panose="020F0502020204030204" pitchFamily="34" charset="0"/>
                      </a:endParaRPr>
                    </a:p>
                  </a:txBody>
                  <a:tcPr anchor="ctr">
                    <a:solidFill>
                      <a:schemeClr val="accent4">
                        <a:lumMod val="20000"/>
                        <a:lumOff val="80000"/>
                      </a:schemeClr>
                    </a:solidFill>
                  </a:tcPr>
                </a:tc>
                <a:tc>
                  <a:txBody>
                    <a:bodyPr/>
                    <a:lstStyle/>
                    <a:p>
                      <a:pPr>
                        <a:lnSpc>
                          <a:spcPct val="107000"/>
                        </a:lnSpc>
                      </a:pPr>
                      <a:endParaRPr lang="en-US" sz="1800">
                        <a:effectLst/>
                        <a:latin typeface="Calibri" panose="020F0502020204030204" pitchFamily="34" charset="0"/>
                      </a:endParaRPr>
                    </a:p>
                  </a:txBody>
                  <a:tcPr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schemeClr>
                    </a:solidFill>
                  </a:tcPr>
                </a:tc>
                <a:tc>
                  <a:txBody>
                    <a:bodyPr/>
                    <a:lstStyle/>
                    <a:p>
                      <a:pPr marL="0" marR="0">
                        <a:lnSpc>
                          <a:spcPct val="107000"/>
                        </a:lnSpc>
                        <a:spcBef>
                          <a:spcPts val="0"/>
                        </a:spcBef>
                        <a:spcAft>
                          <a:spcPts val="1200"/>
                        </a:spcAft>
                      </a:pPr>
                      <a:r>
                        <a:rPr lang="en-US" sz="1800" kern="1200" dirty="0">
                          <a:effectLst/>
                        </a:rPr>
                        <a:t>At least 80% receive an</a:t>
                      </a:r>
                      <a:r>
                        <a:rPr lang="en-US" sz="1800" kern="1200" baseline="0" dirty="0">
                          <a:effectLst/>
                        </a:rPr>
                        <a:t> 80% </a:t>
                      </a:r>
                      <a:r>
                        <a:rPr lang="en-US" sz="1800" kern="1200" dirty="0">
                          <a:effectLst/>
                        </a:rPr>
                        <a:t>or better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0" marT="0" marB="0">
                    <a:solidFill>
                      <a:schemeClr val="accent4">
                        <a:lumMod val="20000"/>
                        <a:lumOff val="80000"/>
                      </a:schemeClr>
                    </a:solidFill>
                  </a:tcPr>
                </a:tc>
                <a:extLst>
                  <a:ext uri="{0D108BD9-81ED-4DB2-BD59-A6C34878D82A}">
                    <a16:rowId xmlns:a16="http://schemas.microsoft.com/office/drawing/2014/main" val="10001"/>
                  </a:ext>
                </a:extLst>
              </a:tr>
              <a:tr h="559572">
                <a:tc>
                  <a:txBody>
                    <a:bodyPr/>
                    <a:lstStyle/>
                    <a:p>
                      <a:pPr marL="0" marR="0">
                        <a:lnSpc>
                          <a:spcPct val="107000"/>
                        </a:lnSpc>
                        <a:spcBef>
                          <a:spcPts val="0"/>
                        </a:spcBef>
                        <a:spcAft>
                          <a:spcPts val="1200"/>
                        </a:spcAft>
                      </a:pPr>
                      <a:r>
                        <a:rPr lang="en-US" sz="1800" dirty="0">
                          <a:effectLst/>
                        </a:rPr>
                        <a:t>Test 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a:lnSpc>
                          <a:spcPct val="107000"/>
                        </a:lnSpc>
                      </a:pPr>
                      <a:endParaRPr lang="en-US" sz="1800" dirty="0">
                        <a:effectLst/>
                        <a:latin typeface="Calibri" panose="020F0502020204030204" pitchFamily="34" charset="0"/>
                      </a:endParaRPr>
                    </a:p>
                  </a:txBody>
                  <a:tcPr anchor="ctr">
                    <a:solidFill>
                      <a:schemeClr val="accent4">
                        <a:lumMod val="40000"/>
                        <a:lumOff val="60000"/>
                      </a:schemeClr>
                    </a:solidFill>
                  </a:tcPr>
                </a:tc>
                <a:tc>
                  <a:txBody>
                    <a:bodyPr/>
                    <a:lstStyle/>
                    <a:p>
                      <a:pPr>
                        <a:lnSpc>
                          <a:spcPct val="107000"/>
                        </a:lnSpc>
                      </a:pPr>
                      <a:endParaRPr lang="en-US" sz="1800" dirty="0">
                        <a:effectLst/>
                        <a:latin typeface="Calibri" panose="020F0502020204030204" pitchFamily="34"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40000"/>
                        <a:lumOff val="60000"/>
                      </a:schemeClr>
                    </a:solidFill>
                  </a:tcPr>
                </a:tc>
                <a:tc>
                  <a:txBody>
                    <a:bodyPr/>
                    <a:lstStyle/>
                    <a:p>
                      <a:pPr marL="0" marR="0">
                        <a:lnSpc>
                          <a:spcPct val="107000"/>
                        </a:lnSpc>
                        <a:spcBef>
                          <a:spcPts val="0"/>
                        </a:spcBef>
                        <a:spcAft>
                          <a:spcPts val="1200"/>
                        </a:spcAft>
                      </a:pPr>
                      <a:r>
                        <a:rPr lang="en-US" sz="1800" kern="1200" dirty="0">
                          <a:effectLst/>
                        </a:rPr>
                        <a:t>At least 80% receive an</a:t>
                      </a:r>
                      <a:r>
                        <a:rPr lang="en-US" sz="1800" kern="1200" baseline="0" dirty="0">
                          <a:effectLst/>
                        </a:rPr>
                        <a:t> 80% </a:t>
                      </a:r>
                      <a:r>
                        <a:rPr lang="en-US" sz="1800" kern="1200" dirty="0">
                          <a:effectLst/>
                        </a:rPr>
                        <a:t>or better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0" marT="0" marB="0">
                    <a:solidFill>
                      <a:schemeClr val="accent4">
                        <a:lumMod val="40000"/>
                        <a:lumOff val="60000"/>
                      </a:schemeClr>
                    </a:solidFill>
                  </a:tcPr>
                </a:tc>
                <a:extLst>
                  <a:ext uri="{0D108BD9-81ED-4DB2-BD59-A6C34878D82A}">
                    <a16:rowId xmlns:a16="http://schemas.microsoft.com/office/drawing/2014/main" val="10002"/>
                  </a:ext>
                </a:extLst>
              </a:tr>
              <a:tr h="559572">
                <a:tc>
                  <a:txBody>
                    <a:bodyPr/>
                    <a:lstStyle/>
                    <a:p>
                      <a:pPr marL="0" marR="0">
                        <a:lnSpc>
                          <a:spcPct val="107000"/>
                        </a:lnSpc>
                        <a:spcBef>
                          <a:spcPts val="0"/>
                        </a:spcBef>
                        <a:spcAft>
                          <a:spcPts val="1200"/>
                        </a:spcAft>
                      </a:pPr>
                      <a:r>
                        <a:rPr lang="en-US" sz="1800" kern="1200" dirty="0">
                          <a:effectLst/>
                        </a:rPr>
                        <a:t>Test 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kern="12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schemeClr>
                    </a:solidFill>
                  </a:tcPr>
                </a:tc>
                <a:tc>
                  <a:txBody>
                    <a:bodyPr/>
                    <a:lstStyle/>
                    <a:p>
                      <a:pPr marL="0" marR="0">
                        <a:lnSpc>
                          <a:spcPct val="107000"/>
                        </a:lnSpc>
                        <a:spcBef>
                          <a:spcPts val="0"/>
                        </a:spcBef>
                        <a:spcAft>
                          <a:spcPts val="1200"/>
                        </a:spcAft>
                      </a:pPr>
                      <a:r>
                        <a:rPr lang="en-US" sz="1800" kern="1200" dirty="0">
                          <a:effectLst/>
                        </a:rPr>
                        <a:t>At least 80% receive an</a:t>
                      </a:r>
                      <a:r>
                        <a:rPr lang="en-US" sz="1800" kern="1200" baseline="0" dirty="0">
                          <a:effectLst/>
                        </a:rPr>
                        <a:t> 80% </a:t>
                      </a:r>
                      <a:r>
                        <a:rPr lang="en-US" sz="1800" kern="1200" dirty="0">
                          <a:effectLst/>
                        </a:rPr>
                        <a:t>or better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0" marT="0" marB="0">
                    <a:solidFill>
                      <a:schemeClr val="accent4">
                        <a:lumMod val="20000"/>
                        <a:lumOff val="80000"/>
                      </a:schemeClr>
                    </a:solidFill>
                  </a:tcPr>
                </a:tc>
                <a:extLst>
                  <a:ext uri="{0D108BD9-81ED-4DB2-BD59-A6C34878D82A}">
                    <a16:rowId xmlns:a16="http://schemas.microsoft.com/office/drawing/2014/main" val="10003"/>
                  </a:ext>
                </a:extLst>
              </a:tr>
              <a:tr h="559572">
                <a:tc>
                  <a:txBody>
                    <a:bodyPr/>
                    <a:lstStyle/>
                    <a:p>
                      <a:pPr marL="0" marR="0">
                        <a:lnSpc>
                          <a:spcPct val="107000"/>
                        </a:lnSpc>
                        <a:spcBef>
                          <a:spcPts val="0"/>
                        </a:spcBef>
                        <a:spcAft>
                          <a:spcPts val="1200"/>
                        </a:spcAft>
                      </a:pPr>
                      <a:r>
                        <a:rPr lang="en-US" sz="1800" kern="1200" dirty="0">
                          <a:effectLst/>
                        </a:rPr>
                        <a:t>Test 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kern="12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40000"/>
                        <a:lumOff val="60000"/>
                      </a:schemeClr>
                    </a:solidFill>
                  </a:tcPr>
                </a:tc>
                <a:tc>
                  <a:txBody>
                    <a:bodyPr/>
                    <a:lstStyle/>
                    <a:p>
                      <a:pPr marL="0" marR="0">
                        <a:lnSpc>
                          <a:spcPct val="107000"/>
                        </a:lnSpc>
                        <a:spcBef>
                          <a:spcPts val="0"/>
                        </a:spcBef>
                        <a:spcAft>
                          <a:spcPts val="1200"/>
                        </a:spcAft>
                      </a:pPr>
                      <a:r>
                        <a:rPr lang="en-US" sz="1800" kern="1200" dirty="0">
                          <a:effectLst/>
                        </a:rPr>
                        <a:t>At least 80% receive an</a:t>
                      </a:r>
                      <a:r>
                        <a:rPr lang="en-US" sz="1800" kern="1200" baseline="0" dirty="0">
                          <a:effectLst/>
                        </a:rPr>
                        <a:t> 80% </a:t>
                      </a:r>
                      <a:r>
                        <a:rPr lang="en-US" sz="1800" kern="1200" dirty="0">
                          <a:effectLst/>
                        </a:rPr>
                        <a:t>or better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0" marT="0" marB="0">
                    <a:solidFill>
                      <a:schemeClr val="accent4">
                        <a:lumMod val="40000"/>
                        <a:lumOff val="60000"/>
                      </a:schemeClr>
                    </a:solidFill>
                  </a:tcPr>
                </a:tc>
                <a:extLst>
                  <a:ext uri="{0D108BD9-81ED-4DB2-BD59-A6C34878D82A}">
                    <a16:rowId xmlns:a16="http://schemas.microsoft.com/office/drawing/2014/main" val="10004"/>
                  </a:ext>
                </a:extLst>
              </a:tr>
              <a:tr h="559572">
                <a:tc>
                  <a:txBody>
                    <a:bodyPr/>
                    <a:lstStyle/>
                    <a:p>
                      <a:pPr marL="0" marR="0">
                        <a:lnSpc>
                          <a:spcPct val="107000"/>
                        </a:lnSpc>
                        <a:spcBef>
                          <a:spcPts val="0"/>
                        </a:spcBef>
                        <a:spcAft>
                          <a:spcPts val="1200"/>
                        </a:spcAft>
                      </a:pPr>
                      <a:r>
                        <a:rPr lang="en-US" sz="1800" kern="1200" dirty="0">
                          <a:effectLst/>
                        </a:rPr>
                        <a:t>Test 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schemeClr>
                    </a:solidFill>
                  </a:tcPr>
                </a:tc>
                <a:tc>
                  <a:txBody>
                    <a:bodyPr/>
                    <a:lstStyle/>
                    <a:p>
                      <a:pPr marL="0" marR="0" algn="ctr">
                        <a:lnSpc>
                          <a:spcPct val="107000"/>
                        </a:lnSpc>
                        <a:spcBef>
                          <a:spcPts val="0"/>
                        </a:spcBef>
                        <a:spcAft>
                          <a:spcPts val="1200"/>
                        </a:spcAft>
                      </a:pPr>
                      <a:r>
                        <a:rPr lang="en-US" sz="1800" kern="12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schemeClr>
                    </a:solidFill>
                  </a:tcPr>
                </a:tc>
                <a:tc>
                  <a:txBody>
                    <a:bodyPr/>
                    <a:lstStyle/>
                    <a:p>
                      <a:pPr marL="0" marR="0">
                        <a:lnSpc>
                          <a:spcPct val="107000"/>
                        </a:lnSpc>
                        <a:spcBef>
                          <a:spcPts val="0"/>
                        </a:spcBef>
                        <a:spcAft>
                          <a:spcPts val="1200"/>
                        </a:spcAft>
                      </a:pPr>
                      <a:r>
                        <a:rPr lang="en-US" sz="1800" kern="1200" dirty="0">
                          <a:effectLst/>
                        </a:rPr>
                        <a:t>At least 80% receive an</a:t>
                      </a:r>
                      <a:r>
                        <a:rPr lang="en-US" sz="1800" kern="1200" baseline="0" dirty="0">
                          <a:effectLst/>
                        </a:rPr>
                        <a:t> 80% </a:t>
                      </a:r>
                      <a:r>
                        <a:rPr lang="en-US" sz="1800" kern="1200" dirty="0">
                          <a:effectLst/>
                        </a:rPr>
                        <a:t>or better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0" marT="0" marB="0">
                    <a:solidFill>
                      <a:schemeClr val="accent4">
                        <a:lumMod val="20000"/>
                        <a:lumOff val="80000"/>
                      </a:schemeClr>
                    </a:solidFill>
                  </a:tcPr>
                </a:tc>
                <a:extLst>
                  <a:ext uri="{0D108BD9-81ED-4DB2-BD59-A6C34878D82A}">
                    <a16:rowId xmlns:a16="http://schemas.microsoft.com/office/drawing/2014/main" val="10005"/>
                  </a:ext>
                </a:extLst>
              </a:tr>
              <a:tr h="707340">
                <a:tc>
                  <a:txBody>
                    <a:bodyPr/>
                    <a:lstStyle/>
                    <a:p>
                      <a:pPr marL="0" marR="0">
                        <a:lnSpc>
                          <a:spcPct val="107000"/>
                        </a:lnSpc>
                        <a:spcBef>
                          <a:spcPts val="0"/>
                        </a:spcBef>
                        <a:spcAft>
                          <a:spcPts val="1200"/>
                        </a:spcAft>
                      </a:pPr>
                      <a:r>
                        <a:rPr lang="en-US" sz="1800" kern="1200" dirty="0">
                          <a:effectLst/>
                        </a:rPr>
                        <a:t>Submittal Lab </a:t>
                      </a:r>
                      <a:r>
                        <a:rPr lang="en-US" sz="1600" kern="1200" dirty="0">
                          <a:effectLst/>
                        </a:rPr>
                        <a:t>(ACCE</a:t>
                      </a:r>
                      <a:r>
                        <a:rPr lang="en-US" sz="1600" kern="1200" baseline="0" dirty="0">
                          <a:effectLst/>
                        </a:rPr>
                        <a:t> </a:t>
                      </a:r>
                      <a:r>
                        <a:rPr lang="en-US" sz="1600" kern="1200" dirty="0">
                          <a:effectLst/>
                        </a:rPr>
                        <a:t>SLO 20)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007CBA"/>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kern="12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40000"/>
                        <a:lumOff val="60000"/>
                      </a:schemeClr>
                    </a:solidFill>
                  </a:tcPr>
                </a:tc>
                <a:tc>
                  <a:txBody>
                    <a:bodyPr/>
                    <a:lstStyle/>
                    <a:p>
                      <a:pPr marL="0" marR="0" algn="ctr">
                        <a:lnSpc>
                          <a:spcPct val="107000"/>
                        </a:lnSpc>
                        <a:spcBef>
                          <a:spcPts val="0"/>
                        </a:spcBef>
                        <a:spcAft>
                          <a:spcPts val="1200"/>
                        </a:spcAft>
                      </a:pPr>
                      <a:r>
                        <a:rPr lang="en-US" sz="1800" kern="12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4">
                        <a:lumMod val="40000"/>
                        <a:lumOff val="60000"/>
                      </a:schemeClr>
                    </a:solidFill>
                  </a:tcPr>
                </a:tc>
                <a:tc>
                  <a:txBody>
                    <a:bodyPr/>
                    <a:lstStyle/>
                    <a:p>
                      <a:pPr marL="0" marR="0">
                        <a:lnSpc>
                          <a:spcPct val="107000"/>
                        </a:lnSpc>
                        <a:spcBef>
                          <a:spcPts val="0"/>
                        </a:spcBef>
                        <a:spcAft>
                          <a:spcPts val="1200"/>
                        </a:spcAft>
                      </a:pPr>
                      <a:r>
                        <a:rPr lang="en-US" sz="1800" dirty="0">
                          <a:effectLst/>
                        </a:rPr>
                        <a:t>At least 80% complete 90% of lab questions correctly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0" marT="0" marB="0">
                    <a:solidFill>
                      <a:schemeClr val="accent4">
                        <a:lumMod val="40000"/>
                        <a:lumOff val="6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1884523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duotone>
              <a:schemeClr val="accent6">
                <a:shade val="45000"/>
                <a:satMod val="135000"/>
              </a:schemeClr>
              <a:prstClr val="white"/>
            </a:duotone>
          </a:blip>
          <a:stretch>
            <a:fillRect/>
          </a:stretch>
        </p:blipFill>
        <p:spPr>
          <a:xfrm>
            <a:off x="304800" y="1066800"/>
            <a:ext cx="9982237" cy="5431492"/>
          </a:xfrm>
          <a:prstGeom prst="rect">
            <a:avLst/>
          </a:prstGeom>
        </p:spPr>
      </p:pic>
      <p:sp>
        <p:nvSpPr>
          <p:cNvPr id="7" name="Slide Number Placeholder 6"/>
          <p:cNvSpPr>
            <a:spLocks noGrp="1"/>
          </p:cNvSpPr>
          <p:nvPr>
            <p:ph type="sldNum" idx="12"/>
          </p:nvPr>
        </p:nvSpPr>
        <p:spPr>
          <a:xfrm>
            <a:off x="11658599" y="6182000"/>
            <a:ext cx="481933" cy="420800"/>
          </a:xfrm>
        </p:spPr>
        <p:txBody>
          <a:bodyPr/>
          <a:lstStyle/>
          <a:p>
            <a:fld id="{D57F1E4F-1CFF-5643-939E-217C01CDF565}" type="slidenum">
              <a:rPr lang="en-US" sz="2000" b="1" smtClean="0">
                <a:solidFill>
                  <a:schemeClr val="bg1"/>
                </a:solidFill>
                <a:latin typeface="Calibri" panose="020F0502020204030204" pitchFamily="34" charset="0"/>
                <a:cs typeface="Calibri" panose="020F0502020204030204" pitchFamily="34" charset="0"/>
              </a:rPr>
              <a:pPr/>
              <a:t>32</a:t>
            </a:fld>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6656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496640590"/>
              </p:ext>
            </p:extLst>
          </p:nvPr>
        </p:nvGraphicFramePr>
        <p:xfrm>
          <a:off x="990599" y="149358"/>
          <a:ext cx="10210802" cy="6109208"/>
        </p:xfrm>
        <a:graphic>
          <a:graphicData uri="http://schemas.openxmlformats.org/drawingml/2006/table">
            <a:tbl>
              <a:tblPr firstRow="1" firstCol="1" bandRow="1">
                <a:tableStyleId>{5C22544A-7EE6-4342-B048-85BDC9FD1C3A}</a:tableStyleId>
              </a:tblPr>
              <a:tblGrid>
                <a:gridCol w="1332814">
                  <a:extLst>
                    <a:ext uri="{9D8B030D-6E8A-4147-A177-3AD203B41FA5}">
                      <a16:colId xmlns:a16="http://schemas.microsoft.com/office/drawing/2014/main" val="20000"/>
                    </a:ext>
                  </a:extLst>
                </a:gridCol>
                <a:gridCol w="2400988">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90600">
                  <a:extLst>
                    <a:ext uri="{9D8B030D-6E8A-4147-A177-3AD203B41FA5}">
                      <a16:colId xmlns:a16="http://schemas.microsoft.com/office/drawing/2014/main" val="20008"/>
                    </a:ext>
                  </a:extLst>
                </a:gridCol>
              </a:tblGrid>
              <a:tr h="207123">
                <a:tc>
                  <a:txBody>
                    <a:bodyPr/>
                    <a:lstStyle/>
                    <a:p>
                      <a:pPr marL="0" marR="0">
                        <a:lnSpc>
                          <a:spcPct val="107000"/>
                        </a:lnSpc>
                        <a:spcBef>
                          <a:spcPts val="0"/>
                        </a:spcBef>
                        <a:spcAft>
                          <a:spcPts val="0"/>
                        </a:spcAft>
                      </a:pPr>
                      <a:r>
                        <a:rPr lang="en-US" sz="1400" dirty="0">
                          <a:effectLst/>
                        </a:rPr>
                        <a:t>Course No.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dirty="0">
                          <a:effectLst/>
                        </a:rPr>
                        <a:t>Course Title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gn="ctr">
                        <a:lnSpc>
                          <a:spcPct val="107000"/>
                        </a:lnSpc>
                        <a:spcBef>
                          <a:spcPts val="0"/>
                        </a:spcBef>
                        <a:spcAft>
                          <a:spcPts val="0"/>
                        </a:spcAft>
                      </a:pPr>
                      <a:r>
                        <a:rPr lang="en-US" sz="1400">
                          <a:effectLst/>
                        </a:rPr>
                        <a:t>SLO  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gn="ctr">
                        <a:lnSpc>
                          <a:spcPct val="107000"/>
                        </a:lnSpc>
                        <a:spcBef>
                          <a:spcPts val="0"/>
                        </a:spcBef>
                        <a:spcAft>
                          <a:spcPts val="0"/>
                        </a:spcAft>
                      </a:pPr>
                      <a:r>
                        <a:rPr lang="en-US" sz="1400">
                          <a:effectLst/>
                        </a:rPr>
                        <a:t>SLO  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gn="ctr">
                        <a:lnSpc>
                          <a:spcPct val="107000"/>
                        </a:lnSpc>
                        <a:spcBef>
                          <a:spcPts val="0"/>
                        </a:spcBef>
                        <a:spcAft>
                          <a:spcPts val="0"/>
                        </a:spcAft>
                      </a:pPr>
                      <a:r>
                        <a:rPr lang="en-US" sz="1400">
                          <a:effectLst/>
                        </a:rPr>
                        <a:t>SLO 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gn="ctr">
                        <a:lnSpc>
                          <a:spcPct val="107000"/>
                        </a:lnSpc>
                        <a:spcBef>
                          <a:spcPts val="0"/>
                        </a:spcBef>
                        <a:spcAft>
                          <a:spcPts val="0"/>
                        </a:spcAft>
                      </a:pPr>
                      <a:r>
                        <a:rPr lang="en-US" sz="1400">
                          <a:effectLst/>
                        </a:rPr>
                        <a:t>SLO  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gn="ctr">
                        <a:lnSpc>
                          <a:spcPct val="107000"/>
                        </a:lnSpc>
                        <a:spcBef>
                          <a:spcPts val="0"/>
                        </a:spcBef>
                        <a:spcAft>
                          <a:spcPts val="0"/>
                        </a:spcAft>
                      </a:pPr>
                      <a:r>
                        <a:rPr lang="en-US" sz="1400">
                          <a:effectLst/>
                        </a:rPr>
                        <a:t>SLO 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gn="ctr">
                        <a:lnSpc>
                          <a:spcPct val="107000"/>
                        </a:lnSpc>
                        <a:spcBef>
                          <a:spcPts val="0"/>
                        </a:spcBef>
                        <a:spcAft>
                          <a:spcPts val="0"/>
                        </a:spcAft>
                      </a:pPr>
                      <a:r>
                        <a:rPr lang="en-US" sz="1400">
                          <a:effectLst/>
                        </a:rPr>
                        <a:t>SLO  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gn="ctr">
                        <a:lnSpc>
                          <a:spcPct val="107000"/>
                        </a:lnSpc>
                        <a:spcBef>
                          <a:spcPts val="0"/>
                        </a:spcBef>
                        <a:spcAft>
                          <a:spcPts val="0"/>
                        </a:spcAft>
                      </a:pPr>
                      <a:r>
                        <a:rPr lang="en-US" sz="1400" dirty="0">
                          <a:effectLst/>
                        </a:rPr>
                        <a:t>SLO 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extLst>
                  <a:ext uri="{0D108BD9-81ED-4DB2-BD59-A6C34878D82A}">
                    <a16:rowId xmlns:a16="http://schemas.microsoft.com/office/drawing/2014/main" val="10001"/>
                  </a:ext>
                </a:extLst>
              </a:tr>
              <a:tr h="179361">
                <a:tc>
                  <a:txBody>
                    <a:bodyPr/>
                    <a:lstStyle/>
                    <a:p>
                      <a:pPr marL="0" marR="0" algn="ct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gn="ct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dirty="0">
                          <a:effectLst/>
                        </a:rPr>
                        <a:t>Writing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dirty="0">
                          <a:effectLst/>
                        </a:rPr>
                        <a:t>Oral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dirty="0">
                          <a:effectLst/>
                        </a:rPr>
                        <a:t>Safety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dirty="0">
                          <a:effectLst/>
                          <a:latin typeface="+mn-lt"/>
                          <a:ea typeface="+mn-ea"/>
                          <a:cs typeface="+mn-cs"/>
                        </a:rPr>
                        <a:t>Estimating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Scheduling</a:t>
                      </a:r>
                    </a:p>
                  </a:txBody>
                  <a:tcPr marL="46583" marR="46583" marT="0" marB="0" anchor="b"/>
                </a:tc>
                <a:tc>
                  <a:txBody>
                    <a:bodyPr/>
                    <a:lstStyle/>
                    <a:p>
                      <a:pPr marL="0" marR="0" algn="ctr">
                        <a:lnSpc>
                          <a:spcPct val="107000"/>
                        </a:lnSpc>
                        <a:spcBef>
                          <a:spcPts val="0"/>
                        </a:spcBef>
                        <a:spcAft>
                          <a:spcPts val="0"/>
                        </a:spcAft>
                      </a:pPr>
                      <a:r>
                        <a:rPr lang="en-US" sz="1400" dirty="0">
                          <a:effectLst/>
                        </a:rPr>
                        <a:t>Ethics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dirty="0">
                          <a:effectLst/>
                          <a:latin typeface="+mn-lt"/>
                          <a:ea typeface="+mn-ea"/>
                          <a:cs typeface="+mn-cs"/>
                        </a:rPr>
                        <a:t>Documents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extLst>
                  <a:ext uri="{0D108BD9-81ED-4DB2-BD59-A6C34878D82A}">
                    <a16:rowId xmlns:a16="http://schemas.microsoft.com/office/drawing/2014/main" val="10002"/>
                  </a:ext>
                </a:extLst>
              </a:tr>
              <a:tr h="188329">
                <a:tc>
                  <a:txBody>
                    <a:bodyPr/>
                    <a:lstStyle/>
                    <a:p>
                      <a:pPr marL="0" marR="0">
                        <a:lnSpc>
                          <a:spcPct val="107000"/>
                        </a:lnSpc>
                        <a:spcBef>
                          <a:spcPts val="0"/>
                        </a:spcBef>
                        <a:spcAft>
                          <a:spcPts val="0"/>
                        </a:spcAft>
                      </a:pPr>
                      <a:r>
                        <a:rPr lang="en-US" sz="1400" b="0" dirty="0">
                          <a:effectLst/>
                        </a:rPr>
                        <a:t>BCN 1001</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Intro to Building Const.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03"/>
                  </a:ext>
                </a:extLst>
              </a:tr>
              <a:tr h="188329">
                <a:tc>
                  <a:txBody>
                    <a:bodyPr/>
                    <a:lstStyle/>
                    <a:p>
                      <a:pPr marL="0" marR="0">
                        <a:lnSpc>
                          <a:spcPct val="107000"/>
                        </a:lnSpc>
                        <a:spcBef>
                          <a:spcPts val="0"/>
                        </a:spcBef>
                        <a:spcAft>
                          <a:spcPts val="0"/>
                        </a:spcAft>
                      </a:pPr>
                      <a:r>
                        <a:rPr lang="en-US" sz="1400" b="0" dirty="0">
                          <a:effectLst/>
                        </a:rPr>
                        <a:t>BCN 1210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Materials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04"/>
                  </a:ext>
                </a:extLst>
              </a:tr>
              <a:tr h="188329">
                <a:tc>
                  <a:txBody>
                    <a:bodyPr/>
                    <a:lstStyle/>
                    <a:p>
                      <a:pPr marL="0" marR="0">
                        <a:lnSpc>
                          <a:spcPct val="107000"/>
                        </a:lnSpc>
                        <a:spcBef>
                          <a:spcPts val="0"/>
                        </a:spcBef>
                        <a:spcAft>
                          <a:spcPts val="0"/>
                        </a:spcAft>
                      </a:pPr>
                      <a:r>
                        <a:rPr lang="en-US" sz="1400" b="0" dirty="0">
                          <a:effectLst/>
                        </a:rPr>
                        <a:t>BCN 1251C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dirty="0">
                          <a:effectLst/>
                        </a:rPr>
                        <a:t>Const. Drawing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extLst>
                  <a:ext uri="{0D108BD9-81ED-4DB2-BD59-A6C34878D82A}">
                    <a16:rowId xmlns:a16="http://schemas.microsoft.com/office/drawing/2014/main" val="10005"/>
                  </a:ext>
                </a:extLst>
              </a:tr>
              <a:tr h="188329">
                <a:tc>
                  <a:txBody>
                    <a:bodyPr/>
                    <a:lstStyle/>
                    <a:p>
                      <a:pPr marL="0" marR="0">
                        <a:lnSpc>
                          <a:spcPct val="107000"/>
                        </a:lnSpc>
                        <a:spcBef>
                          <a:spcPts val="0"/>
                        </a:spcBef>
                        <a:spcAft>
                          <a:spcPts val="0"/>
                        </a:spcAft>
                      </a:pPr>
                      <a:r>
                        <a:rPr lang="en-US" sz="1400" b="0" dirty="0">
                          <a:effectLst/>
                        </a:rPr>
                        <a:t>BCN 1582</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Inter. Sustainable Develop.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06"/>
                  </a:ext>
                </a:extLst>
              </a:tr>
              <a:tr h="188329">
                <a:tc>
                  <a:txBody>
                    <a:bodyPr/>
                    <a:lstStyle/>
                    <a:p>
                      <a:pPr marL="0" marR="0">
                        <a:lnSpc>
                          <a:spcPct val="107000"/>
                        </a:lnSpc>
                        <a:spcBef>
                          <a:spcPts val="0"/>
                        </a:spcBef>
                        <a:spcAft>
                          <a:spcPts val="0"/>
                        </a:spcAft>
                      </a:pPr>
                      <a:r>
                        <a:rPr lang="en-US" sz="1400" b="0" dirty="0">
                          <a:effectLst/>
                        </a:rPr>
                        <a:t>BCN 2405C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Mechanics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extLst>
                  <a:ext uri="{0D108BD9-81ED-4DB2-BD59-A6C34878D82A}">
                    <a16:rowId xmlns:a16="http://schemas.microsoft.com/office/drawing/2014/main" val="10007"/>
                  </a:ext>
                </a:extLst>
              </a:tr>
              <a:tr h="188329">
                <a:tc>
                  <a:txBody>
                    <a:bodyPr/>
                    <a:lstStyle/>
                    <a:p>
                      <a:pPr marL="0" marR="0">
                        <a:lnSpc>
                          <a:spcPct val="107000"/>
                        </a:lnSpc>
                        <a:spcBef>
                          <a:spcPts val="0"/>
                        </a:spcBef>
                        <a:spcAft>
                          <a:spcPts val="0"/>
                        </a:spcAft>
                      </a:pPr>
                      <a:r>
                        <a:rPr lang="en-US" sz="1400" b="0" dirty="0">
                          <a:effectLst/>
                        </a:rPr>
                        <a:t>ENC 3254</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Prof. Writing in Const.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08"/>
                  </a:ext>
                </a:extLst>
              </a:tr>
              <a:tr h="188329">
                <a:tc>
                  <a:txBody>
                    <a:bodyPr/>
                    <a:lstStyle/>
                    <a:p>
                      <a:pPr marL="0" marR="0">
                        <a:lnSpc>
                          <a:spcPct val="107000"/>
                        </a:lnSpc>
                        <a:spcBef>
                          <a:spcPts val="0"/>
                        </a:spcBef>
                        <a:spcAft>
                          <a:spcPts val="0"/>
                        </a:spcAft>
                      </a:pPr>
                      <a:r>
                        <a:rPr lang="en-US" sz="1400" b="0" dirty="0">
                          <a:effectLst/>
                        </a:rPr>
                        <a:t>BCN 3027C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Intro to Const. Mgmt.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09"/>
                  </a:ext>
                </a:extLst>
              </a:tr>
              <a:tr h="188329">
                <a:tc>
                  <a:txBody>
                    <a:bodyPr/>
                    <a:lstStyle/>
                    <a:p>
                      <a:pPr marL="0" marR="0">
                        <a:lnSpc>
                          <a:spcPct val="107000"/>
                        </a:lnSpc>
                        <a:spcBef>
                          <a:spcPts val="0"/>
                        </a:spcBef>
                        <a:spcAft>
                          <a:spcPts val="0"/>
                        </a:spcAft>
                      </a:pPr>
                      <a:r>
                        <a:rPr lang="en-US" sz="1400" b="0" dirty="0">
                          <a:effectLst/>
                        </a:rPr>
                        <a:t>BCN 3223C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Soils and Concrete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10"/>
                  </a:ext>
                </a:extLst>
              </a:tr>
              <a:tr h="188329">
                <a:tc>
                  <a:txBody>
                    <a:bodyPr/>
                    <a:lstStyle/>
                    <a:p>
                      <a:pPr marL="0" marR="0">
                        <a:lnSpc>
                          <a:spcPct val="107000"/>
                        </a:lnSpc>
                        <a:spcBef>
                          <a:spcPts val="0"/>
                        </a:spcBef>
                        <a:spcAft>
                          <a:spcPts val="0"/>
                        </a:spcAft>
                      </a:pPr>
                      <a:r>
                        <a:rPr lang="en-US" sz="1400" b="0" dirty="0">
                          <a:effectLst/>
                        </a:rPr>
                        <a:t>BCN 3224C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Techniques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11"/>
                  </a:ext>
                </a:extLst>
              </a:tr>
              <a:tr h="188329">
                <a:tc>
                  <a:txBody>
                    <a:bodyPr/>
                    <a:lstStyle/>
                    <a:p>
                      <a:pPr marL="0" marR="0">
                        <a:lnSpc>
                          <a:spcPct val="107000"/>
                        </a:lnSpc>
                        <a:spcBef>
                          <a:spcPts val="0"/>
                        </a:spcBef>
                        <a:spcAft>
                          <a:spcPts val="0"/>
                        </a:spcAft>
                      </a:pPr>
                      <a:r>
                        <a:rPr lang="en-US" sz="1400" b="0" dirty="0">
                          <a:effectLst/>
                        </a:rPr>
                        <a:t>BCN 3255C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Graphic Comm. In Const.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dirty="0">
                          <a:effectLst/>
                        </a:rPr>
                        <a:t>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extLst>
                  <a:ext uri="{0D108BD9-81ED-4DB2-BD59-A6C34878D82A}">
                    <a16:rowId xmlns:a16="http://schemas.microsoft.com/office/drawing/2014/main" val="10012"/>
                  </a:ext>
                </a:extLst>
              </a:tr>
              <a:tr h="188329">
                <a:tc>
                  <a:txBody>
                    <a:bodyPr/>
                    <a:lstStyle/>
                    <a:p>
                      <a:pPr marL="0" marR="0">
                        <a:lnSpc>
                          <a:spcPct val="107000"/>
                        </a:lnSpc>
                        <a:spcBef>
                          <a:spcPts val="0"/>
                        </a:spcBef>
                        <a:spcAft>
                          <a:spcPts val="0"/>
                        </a:spcAft>
                      </a:pPr>
                      <a:r>
                        <a:rPr lang="en-US" sz="1400" b="0" dirty="0">
                          <a:effectLst/>
                        </a:rPr>
                        <a:t>BCN 3281C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Surveying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13"/>
                  </a:ext>
                </a:extLst>
              </a:tr>
              <a:tr h="188329">
                <a:tc>
                  <a:txBody>
                    <a:bodyPr/>
                    <a:lstStyle/>
                    <a:p>
                      <a:pPr marL="0" marR="0">
                        <a:lnSpc>
                          <a:spcPct val="107000"/>
                        </a:lnSpc>
                        <a:spcBef>
                          <a:spcPts val="0"/>
                        </a:spcBef>
                        <a:spcAft>
                          <a:spcPts val="0"/>
                        </a:spcAft>
                      </a:pPr>
                      <a:r>
                        <a:rPr lang="en-US" sz="1400" b="0" dirty="0">
                          <a:effectLst/>
                        </a:rPr>
                        <a:t>BCN 3431C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Structures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dirty="0">
                          <a:effectLst/>
                        </a:rPr>
                        <a:t>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extLst>
                  <a:ext uri="{0D108BD9-81ED-4DB2-BD59-A6C34878D82A}">
                    <a16:rowId xmlns:a16="http://schemas.microsoft.com/office/drawing/2014/main" val="10014"/>
                  </a:ext>
                </a:extLst>
              </a:tr>
              <a:tr h="188329">
                <a:tc>
                  <a:txBody>
                    <a:bodyPr/>
                    <a:lstStyle/>
                    <a:p>
                      <a:pPr marL="0" marR="0">
                        <a:lnSpc>
                          <a:spcPct val="107000"/>
                        </a:lnSpc>
                        <a:spcBef>
                          <a:spcPts val="0"/>
                        </a:spcBef>
                        <a:spcAft>
                          <a:spcPts val="0"/>
                        </a:spcAft>
                      </a:pPr>
                      <a:r>
                        <a:rPr lang="en-US" sz="1400" b="0" dirty="0">
                          <a:effectLst/>
                        </a:rPr>
                        <a:t>BCN 3521C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Electrical Systems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dirty="0">
                          <a:effectLst/>
                        </a:rPr>
                        <a:t>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extLst>
                  <a:ext uri="{0D108BD9-81ED-4DB2-BD59-A6C34878D82A}">
                    <a16:rowId xmlns:a16="http://schemas.microsoft.com/office/drawing/2014/main" val="10015"/>
                  </a:ext>
                </a:extLst>
              </a:tr>
              <a:tr h="188329">
                <a:tc>
                  <a:txBody>
                    <a:bodyPr/>
                    <a:lstStyle/>
                    <a:p>
                      <a:pPr marL="0" marR="0">
                        <a:lnSpc>
                          <a:spcPct val="107000"/>
                        </a:lnSpc>
                        <a:spcBef>
                          <a:spcPts val="0"/>
                        </a:spcBef>
                        <a:spcAft>
                          <a:spcPts val="0"/>
                        </a:spcAft>
                      </a:pPr>
                      <a:r>
                        <a:rPr lang="en-US" sz="1400" b="0" dirty="0">
                          <a:effectLst/>
                        </a:rPr>
                        <a:t>BCN 3611C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Estimating 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extLst>
                  <a:ext uri="{0D108BD9-81ED-4DB2-BD59-A6C34878D82A}">
                    <a16:rowId xmlns:a16="http://schemas.microsoft.com/office/drawing/2014/main" val="10016"/>
                  </a:ext>
                </a:extLst>
              </a:tr>
              <a:tr h="188329">
                <a:tc>
                  <a:txBody>
                    <a:bodyPr/>
                    <a:lstStyle/>
                    <a:p>
                      <a:pPr marL="0" marR="0">
                        <a:lnSpc>
                          <a:spcPct val="107000"/>
                        </a:lnSpc>
                        <a:spcBef>
                          <a:spcPts val="0"/>
                        </a:spcBef>
                        <a:spcAft>
                          <a:spcPts val="0"/>
                        </a:spcAft>
                      </a:pPr>
                      <a:r>
                        <a:rPr lang="en-US" sz="1400" b="0" dirty="0">
                          <a:effectLst/>
                        </a:rPr>
                        <a:t>BCN 3700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Contracts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17"/>
                  </a:ext>
                </a:extLst>
              </a:tr>
              <a:tr h="188329">
                <a:tc>
                  <a:txBody>
                    <a:bodyPr/>
                    <a:lstStyle/>
                    <a:p>
                      <a:pPr marL="0" marR="0">
                        <a:lnSpc>
                          <a:spcPct val="107000"/>
                        </a:lnSpc>
                        <a:spcBef>
                          <a:spcPts val="0"/>
                        </a:spcBef>
                        <a:spcAft>
                          <a:spcPts val="0"/>
                        </a:spcAft>
                      </a:pPr>
                      <a:r>
                        <a:rPr lang="en-US" sz="1400" b="0" dirty="0">
                          <a:effectLst/>
                        </a:rPr>
                        <a:t>BCN 3730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Safety, Health &amp; Env.</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18"/>
                  </a:ext>
                </a:extLst>
              </a:tr>
              <a:tr h="188329">
                <a:tc>
                  <a:txBody>
                    <a:bodyPr/>
                    <a:lstStyle/>
                    <a:p>
                      <a:pPr marL="0" marR="0">
                        <a:lnSpc>
                          <a:spcPct val="107000"/>
                        </a:lnSpc>
                        <a:spcBef>
                          <a:spcPts val="0"/>
                        </a:spcBef>
                        <a:spcAft>
                          <a:spcPts val="0"/>
                        </a:spcAft>
                      </a:pPr>
                      <a:r>
                        <a:rPr lang="en-US" sz="1400" b="0" dirty="0">
                          <a:effectLst/>
                        </a:rPr>
                        <a:t>BCN 4423C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Temporary Structures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19"/>
                  </a:ext>
                </a:extLst>
              </a:tr>
              <a:tr h="188329">
                <a:tc>
                  <a:txBody>
                    <a:bodyPr/>
                    <a:lstStyle/>
                    <a:p>
                      <a:pPr marL="0" marR="0">
                        <a:lnSpc>
                          <a:spcPct val="107000"/>
                        </a:lnSpc>
                        <a:spcBef>
                          <a:spcPts val="0"/>
                        </a:spcBef>
                        <a:spcAft>
                          <a:spcPts val="0"/>
                        </a:spcAft>
                      </a:pPr>
                      <a:r>
                        <a:rPr lang="en-US" sz="1400" b="0" dirty="0">
                          <a:effectLst/>
                        </a:rPr>
                        <a:t>BCN 4510C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Mechanical Systems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dirty="0">
                          <a:effectLst/>
                        </a:rPr>
                        <a:t>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extLst>
                  <a:ext uri="{0D108BD9-81ED-4DB2-BD59-A6C34878D82A}">
                    <a16:rowId xmlns:a16="http://schemas.microsoft.com/office/drawing/2014/main" val="10020"/>
                  </a:ext>
                </a:extLst>
              </a:tr>
              <a:tr h="188329">
                <a:tc>
                  <a:txBody>
                    <a:bodyPr/>
                    <a:lstStyle/>
                    <a:p>
                      <a:pPr marL="0" marR="0">
                        <a:lnSpc>
                          <a:spcPct val="107000"/>
                        </a:lnSpc>
                        <a:spcBef>
                          <a:spcPts val="0"/>
                        </a:spcBef>
                        <a:spcAft>
                          <a:spcPts val="0"/>
                        </a:spcAft>
                      </a:pPr>
                      <a:r>
                        <a:rPr lang="en-US" sz="1400" b="0" dirty="0">
                          <a:effectLst/>
                        </a:rPr>
                        <a:t>BCN 4612</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Estimating 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21"/>
                  </a:ext>
                </a:extLst>
              </a:tr>
              <a:tr h="188329">
                <a:tc>
                  <a:txBody>
                    <a:bodyPr/>
                    <a:lstStyle/>
                    <a:p>
                      <a:pPr marL="0" marR="0">
                        <a:lnSpc>
                          <a:spcPct val="107000"/>
                        </a:lnSpc>
                        <a:spcBef>
                          <a:spcPts val="0"/>
                        </a:spcBef>
                        <a:spcAft>
                          <a:spcPts val="0"/>
                        </a:spcAft>
                      </a:pPr>
                      <a:r>
                        <a:rPr lang="en-US" sz="1400" b="0" dirty="0">
                          <a:effectLst/>
                        </a:rPr>
                        <a:t>BCN 4720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Planning and Control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dirty="0">
                          <a:effectLst/>
                        </a:rPr>
                        <a:t>DA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extLst>
                  <a:ext uri="{0D108BD9-81ED-4DB2-BD59-A6C34878D82A}">
                    <a16:rowId xmlns:a16="http://schemas.microsoft.com/office/drawing/2014/main" val="10022"/>
                  </a:ext>
                </a:extLst>
              </a:tr>
              <a:tr h="188329">
                <a:tc>
                  <a:txBody>
                    <a:bodyPr/>
                    <a:lstStyle/>
                    <a:p>
                      <a:pPr marL="0" marR="0">
                        <a:lnSpc>
                          <a:spcPct val="107000"/>
                        </a:lnSpc>
                        <a:spcBef>
                          <a:spcPts val="0"/>
                        </a:spcBef>
                        <a:spcAft>
                          <a:spcPts val="0"/>
                        </a:spcAft>
                      </a:pPr>
                      <a:r>
                        <a:rPr lang="en-US" sz="1400" b="0" dirty="0">
                          <a:effectLst/>
                        </a:rPr>
                        <a:t>BCN 4753</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Finance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23"/>
                  </a:ext>
                </a:extLst>
              </a:tr>
              <a:tr h="188329">
                <a:tc>
                  <a:txBody>
                    <a:bodyPr/>
                    <a:lstStyle/>
                    <a:p>
                      <a:pPr marL="0" marR="0">
                        <a:lnSpc>
                          <a:spcPct val="107000"/>
                        </a:lnSpc>
                        <a:spcBef>
                          <a:spcPts val="0"/>
                        </a:spcBef>
                        <a:spcAft>
                          <a:spcPts val="0"/>
                        </a:spcAft>
                      </a:pPr>
                      <a:r>
                        <a:rPr lang="en-US" sz="1400" b="0" dirty="0">
                          <a:effectLst/>
                        </a:rPr>
                        <a:t>BCN 4709</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Project Mgmt.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24"/>
                  </a:ext>
                </a:extLst>
              </a:tr>
              <a:tr h="188329">
                <a:tc>
                  <a:txBody>
                    <a:bodyPr/>
                    <a:lstStyle/>
                    <a:p>
                      <a:pPr marL="0" marR="0">
                        <a:lnSpc>
                          <a:spcPct val="107000"/>
                        </a:lnSpc>
                        <a:spcBef>
                          <a:spcPts val="0"/>
                        </a:spcBef>
                        <a:spcAft>
                          <a:spcPts val="0"/>
                        </a:spcAft>
                      </a:pPr>
                      <a:r>
                        <a:rPr lang="en-US" sz="1400" b="0" dirty="0">
                          <a:effectLst/>
                        </a:rPr>
                        <a:t>BCN 4787C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Const. Capstone Project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dirty="0">
                          <a:effectLst/>
                        </a:rPr>
                        <a:t>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extLst>
                  <a:ext uri="{0D108BD9-81ED-4DB2-BD59-A6C34878D82A}">
                    <a16:rowId xmlns:a16="http://schemas.microsoft.com/office/drawing/2014/main" val="10025"/>
                  </a:ext>
                </a:extLst>
              </a:tr>
              <a:tr h="188329">
                <a:tc>
                  <a:txBody>
                    <a:bodyPr/>
                    <a:lstStyle/>
                    <a:p>
                      <a:pPr marL="0" marR="0">
                        <a:lnSpc>
                          <a:spcPct val="107000"/>
                        </a:lnSpc>
                        <a:spcBef>
                          <a:spcPts val="0"/>
                        </a:spcBef>
                        <a:spcAft>
                          <a:spcPts val="0"/>
                        </a:spcAft>
                      </a:pPr>
                      <a:r>
                        <a:rPr lang="en-US" sz="1400" b="0" dirty="0">
                          <a:effectLst/>
                        </a:rPr>
                        <a:t>AC Exam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Average area score =&gt; 70%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DA-2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marL="0" marR="0" algn="ctr">
                        <a:lnSpc>
                          <a:spcPct val="107000"/>
                        </a:lnSpc>
                        <a:spcBef>
                          <a:spcPts val="0"/>
                        </a:spcBef>
                        <a:spcAft>
                          <a:spcPts val="0"/>
                        </a:spcAft>
                      </a:pPr>
                      <a:r>
                        <a:rPr lang="en-US" sz="1400">
                          <a:effectLst/>
                        </a:rPr>
                        <a:t>DA-2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DA-2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DA-2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a:lnSpc>
                          <a:spcPct val="107000"/>
                        </a:lnSpc>
                      </a:pPr>
                      <a:endParaRPr lang="en-US" sz="1400">
                        <a:effectLst/>
                        <a:latin typeface="Calibri" panose="020F0502020204030204" pitchFamily="34" charset="0"/>
                      </a:endParaRPr>
                    </a:p>
                  </a:txBody>
                  <a:tcPr marL="46583" marR="46583" marT="0" marB="0" anchor="b"/>
                </a:tc>
                <a:tc>
                  <a:txBody>
                    <a:bodyPr/>
                    <a:lstStyle/>
                    <a:p>
                      <a:pPr>
                        <a:lnSpc>
                          <a:spcPct val="107000"/>
                        </a:lnSpc>
                      </a:pPr>
                      <a:endParaRPr lang="en-US" sz="1400" dirty="0">
                        <a:effectLst/>
                        <a:latin typeface="Calibri" panose="020F0502020204030204" pitchFamily="34" charset="0"/>
                      </a:endParaRPr>
                    </a:p>
                  </a:txBody>
                  <a:tcPr marL="46583" marR="46583" marT="0" marB="0" anchor="b"/>
                </a:tc>
                <a:extLst>
                  <a:ext uri="{0D108BD9-81ED-4DB2-BD59-A6C34878D82A}">
                    <a16:rowId xmlns:a16="http://schemas.microsoft.com/office/drawing/2014/main" val="10026"/>
                  </a:ext>
                </a:extLst>
              </a:tr>
              <a:tr h="189526">
                <a:tc>
                  <a:txBody>
                    <a:bodyPr/>
                    <a:lstStyle/>
                    <a:p>
                      <a:pPr marL="0" marR="0">
                        <a:lnSpc>
                          <a:spcPct val="107000"/>
                        </a:lnSpc>
                        <a:spcBef>
                          <a:spcPts val="0"/>
                        </a:spcBef>
                        <a:spcAft>
                          <a:spcPts val="0"/>
                        </a:spcAft>
                      </a:pPr>
                      <a:r>
                        <a:rPr lang="en-US" sz="1400" b="0" dirty="0">
                          <a:effectLst/>
                        </a:rPr>
                        <a:t>Employer 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a:effectLst/>
                        </a:rPr>
                        <a:t>min 3.5 on 1 to 5 scale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80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tc>
                  <a:txBody>
                    <a:bodyPr/>
                    <a:lstStyle/>
                    <a:p>
                      <a:pPr marL="0" marR="0" algn="ctr">
                        <a:lnSpc>
                          <a:spcPct val="107000"/>
                        </a:lnSpc>
                        <a:spcBef>
                          <a:spcPts val="0"/>
                        </a:spcBef>
                        <a:spcAft>
                          <a:spcPts val="80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tc>
                  <a:txBody>
                    <a:bodyPr/>
                    <a:lstStyle/>
                    <a:p>
                      <a:pPr marL="0" marR="0" algn="ctr">
                        <a:lnSpc>
                          <a:spcPct val="107000"/>
                        </a:lnSpc>
                        <a:spcBef>
                          <a:spcPts val="0"/>
                        </a:spcBef>
                        <a:spcAft>
                          <a:spcPts val="80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tc>
                  <a:txBody>
                    <a:bodyPr/>
                    <a:lstStyle/>
                    <a:p>
                      <a:pPr marL="0" marR="0" algn="ctr">
                        <a:lnSpc>
                          <a:spcPct val="107000"/>
                        </a:lnSpc>
                        <a:spcBef>
                          <a:spcPts val="0"/>
                        </a:spcBef>
                        <a:spcAft>
                          <a:spcPts val="80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tc>
                  <a:txBody>
                    <a:bodyPr/>
                    <a:lstStyle/>
                    <a:p>
                      <a:pPr marL="0" marR="0" algn="ctr">
                        <a:lnSpc>
                          <a:spcPct val="107000"/>
                        </a:lnSpc>
                        <a:spcBef>
                          <a:spcPts val="0"/>
                        </a:spcBef>
                        <a:spcAft>
                          <a:spcPts val="80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extLst>
                  <a:ext uri="{0D108BD9-81ED-4DB2-BD59-A6C34878D82A}">
                    <a16:rowId xmlns:a16="http://schemas.microsoft.com/office/drawing/2014/main" val="10027"/>
                  </a:ext>
                </a:extLst>
              </a:tr>
              <a:tr h="189526">
                <a:tc>
                  <a:txBody>
                    <a:bodyPr/>
                    <a:lstStyle/>
                    <a:p>
                      <a:pPr marL="0" marR="0">
                        <a:lnSpc>
                          <a:spcPct val="107000"/>
                        </a:lnSpc>
                        <a:spcBef>
                          <a:spcPts val="0"/>
                        </a:spcBef>
                        <a:spcAft>
                          <a:spcPts val="0"/>
                        </a:spcAft>
                      </a:pPr>
                      <a:r>
                        <a:rPr lang="en-US" sz="1400" b="0" dirty="0">
                          <a:effectLst/>
                        </a:rPr>
                        <a:t>Alumni 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solidFill>
                      <a:srgbClr val="25347A"/>
                    </a:solidFill>
                  </a:tcPr>
                </a:tc>
                <a:tc>
                  <a:txBody>
                    <a:bodyPr/>
                    <a:lstStyle/>
                    <a:p>
                      <a:pPr marL="0" marR="0">
                        <a:lnSpc>
                          <a:spcPct val="107000"/>
                        </a:lnSpc>
                        <a:spcBef>
                          <a:spcPts val="0"/>
                        </a:spcBef>
                        <a:spcAft>
                          <a:spcPts val="0"/>
                        </a:spcAft>
                      </a:pPr>
                      <a:r>
                        <a:rPr lang="en-US" sz="1400" dirty="0">
                          <a:effectLst/>
                        </a:rPr>
                        <a:t>min 3.5 on 1 to 5 scale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nchor="b"/>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583" marR="46583" marT="0" marB="0"/>
                </a:tc>
                <a:extLst>
                  <a:ext uri="{0D108BD9-81ED-4DB2-BD59-A6C34878D82A}">
                    <a16:rowId xmlns:a16="http://schemas.microsoft.com/office/drawing/2014/main" val="10028"/>
                  </a:ext>
                </a:extLst>
              </a:tr>
            </a:tbl>
          </a:graphicData>
        </a:graphic>
      </p:graphicFrame>
      <p:sp>
        <p:nvSpPr>
          <p:cNvPr id="7" name="Slide Number Placeholder 6"/>
          <p:cNvSpPr>
            <a:spLocks noGrp="1"/>
          </p:cNvSpPr>
          <p:nvPr>
            <p:ph type="sldNum" sz="quarter" idx="12"/>
          </p:nvPr>
        </p:nvSpPr>
        <p:spPr>
          <a:xfrm>
            <a:off x="11506200" y="6340602"/>
            <a:ext cx="551167" cy="365125"/>
          </a:xfrm>
        </p:spPr>
        <p:txBody>
          <a:bodyPr/>
          <a:lstStyle/>
          <a:p>
            <a:fld id="{D57F1E4F-1CFF-5643-939E-217C01CDF565}" type="slidenum">
              <a:rPr lang="en-US" smtClean="0">
                <a:latin typeface="Calibri" panose="020F0502020204030204" pitchFamily="34" charset="0"/>
                <a:cs typeface="Calibri" panose="020F0502020204030204" pitchFamily="34" charset="0"/>
              </a:rPr>
              <a:pPr/>
              <a:t>33</a:t>
            </a:fld>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1451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prstGeom prst="rect">
            <a:avLst/>
          </a:prstGeom>
        </p:spPr>
        <p:txBody>
          <a:bodyPr/>
          <a:lstStyle/>
          <a:p>
            <a:fld id="{53F5D357-5B7B-46D6-9893-BC334115EA05}" type="slidenum">
              <a:rPr lang="en-US" sz="2000" b="1" smtClean="0">
                <a:solidFill>
                  <a:schemeClr val="bg1"/>
                </a:solidFill>
                <a:latin typeface="Calibri" panose="020F0502020204030204" pitchFamily="34" charset="0"/>
                <a:cs typeface="Calibri" panose="020F0502020204030204" pitchFamily="34" charset="0"/>
              </a:rPr>
              <a:pPr/>
              <a:t>34</a:t>
            </a:fld>
            <a:endParaRPr lang="en-US" b="1" dirty="0">
              <a:solidFill>
                <a:schemeClr val="bg1"/>
              </a:solidFill>
              <a:latin typeface="Calibri" panose="020F0502020204030204" pitchFamily="34" charset="0"/>
              <a:cs typeface="Calibri" panose="020F050202020403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695259655"/>
              </p:ext>
            </p:extLst>
          </p:nvPr>
        </p:nvGraphicFramePr>
        <p:xfrm>
          <a:off x="838200" y="118897"/>
          <a:ext cx="10515600" cy="6344455"/>
        </p:xfrm>
        <a:graphic>
          <a:graphicData uri="http://schemas.openxmlformats.org/drawingml/2006/table">
            <a:tbl>
              <a:tblPr firstRow="1" firstCol="1" bandRow="1">
                <a:tableStyleId>{5C22544A-7EE6-4342-B048-85BDC9FD1C3A}</a:tableStyleId>
              </a:tblPr>
              <a:tblGrid>
                <a:gridCol w="1752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838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838200">
                  <a:extLst>
                    <a:ext uri="{9D8B030D-6E8A-4147-A177-3AD203B41FA5}">
                      <a16:colId xmlns:a16="http://schemas.microsoft.com/office/drawing/2014/main" val="20008"/>
                    </a:ext>
                  </a:extLst>
                </a:gridCol>
                <a:gridCol w="838200">
                  <a:extLst>
                    <a:ext uri="{9D8B030D-6E8A-4147-A177-3AD203B41FA5}">
                      <a16:colId xmlns:a16="http://schemas.microsoft.com/office/drawing/2014/main" val="20009"/>
                    </a:ext>
                  </a:extLst>
                </a:gridCol>
              </a:tblGrid>
              <a:tr h="225150">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en-US" sz="1400" dirty="0">
                          <a:effectLst/>
                        </a:rPr>
                        <a:t> Course No.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en-US" sz="1400" dirty="0">
                          <a:effectLst/>
                        </a:rPr>
                        <a:t> Course Title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gn="ctr">
                        <a:lnSpc>
                          <a:spcPct val="107000"/>
                        </a:lnSpc>
                        <a:spcBef>
                          <a:spcPts val="0"/>
                        </a:spcBef>
                        <a:spcAft>
                          <a:spcPts val="0"/>
                        </a:spcAft>
                      </a:pPr>
                      <a:r>
                        <a:rPr lang="en-US" sz="1400" dirty="0">
                          <a:effectLst/>
                        </a:rPr>
                        <a:t>SLO  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gn="ctr">
                        <a:lnSpc>
                          <a:spcPct val="107000"/>
                        </a:lnSpc>
                        <a:spcBef>
                          <a:spcPts val="0"/>
                        </a:spcBef>
                        <a:spcAft>
                          <a:spcPts val="0"/>
                        </a:spcAft>
                      </a:pPr>
                      <a:r>
                        <a:rPr lang="en-US" sz="1400" dirty="0">
                          <a:effectLst/>
                        </a:rPr>
                        <a:t>SLO  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gn="ctr">
                        <a:lnSpc>
                          <a:spcPct val="107000"/>
                        </a:lnSpc>
                        <a:spcBef>
                          <a:spcPts val="0"/>
                        </a:spcBef>
                        <a:spcAft>
                          <a:spcPts val="0"/>
                        </a:spcAft>
                      </a:pPr>
                      <a:r>
                        <a:rPr lang="en-US" sz="1400" dirty="0">
                          <a:effectLst/>
                        </a:rPr>
                        <a:t>SLO  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gn="ctr">
                        <a:lnSpc>
                          <a:spcPct val="107000"/>
                        </a:lnSpc>
                        <a:spcBef>
                          <a:spcPts val="0"/>
                        </a:spcBef>
                        <a:spcAft>
                          <a:spcPts val="0"/>
                        </a:spcAft>
                      </a:pPr>
                      <a:r>
                        <a:rPr lang="en-US" sz="1400" dirty="0">
                          <a:effectLst/>
                        </a:rPr>
                        <a:t>SLO  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gn="ctr">
                        <a:lnSpc>
                          <a:spcPct val="107000"/>
                        </a:lnSpc>
                        <a:spcBef>
                          <a:spcPts val="0"/>
                        </a:spcBef>
                        <a:spcAft>
                          <a:spcPts val="0"/>
                        </a:spcAft>
                      </a:pPr>
                      <a:r>
                        <a:rPr lang="en-US" sz="1400" dirty="0">
                          <a:effectLst/>
                        </a:rPr>
                        <a:t>SLO  18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gn="ctr">
                        <a:lnSpc>
                          <a:spcPct val="107000"/>
                        </a:lnSpc>
                        <a:spcBef>
                          <a:spcPts val="0"/>
                        </a:spcBef>
                        <a:spcAft>
                          <a:spcPts val="0"/>
                        </a:spcAft>
                      </a:pPr>
                      <a:r>
                        <a:rPr lang="en-US" sz="1400" dirty="0">
                          <a:effectLst/>
                        </a:rPr>
                        <a:t>SLO 19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gn="ctr">
                        <a:lnSpc>
                          <a:spcPct val="107000"/>
                        </a:lnSpc>
                        <a:spcBef>
                          <a:spcPts val="0"/>
                        </a:spcBef>
                        <a:spcAft>
                          <a:spcPts val="0"/>
                        </a:spcAft>
                      </a:pPr>
                      <a:r>
                        <a:rPr lang="en-US" sz="1400" dirty="0">
                          <a:effectLst/>
                        </a:rPr>
                        <a:t>SLO  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extLst>
                  <a:ext uri="{0D108BD9-81ED-4DB2-BD59-A6C34878D82A}">
                    <a16:rowId xmlns:a16="http://schemas.microsoft.com/office/drawing/2014/main" val="10001"/>
                  </a:ext>
                </a:extLst>
              </a:tr>
              <a:tr h="225280">
                <a:tc>
                  <a:txBody>
                    <a:bodyPr/>
                    <a:lstStyle/>
                    <a:p>
                      <a:pPr marL="0" marR="0" algn="ct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gn="ct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dirty="0">
                          <a:effectLst/>
                        </a:rPr>
                        <a:t>Acct.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dirty="0">
                          <a:effectLst/>
                        </a:rPr>
                        <a:t>QA/QC</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dirty="0">
                          <a:effectLst/>
                        </a:rPr>
                        <a:t>Project Controls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dirty="0">
                          <a:effectLst/>
                        </a:rPr>
                        <a:t>Contracts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dirty="0">
                          <a:effectLst/>
                        </a:rPr>
                        <a:t>Sustain-ability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Structural</a:t>
                      </a:r>
                    </a:p>
                  </a:txBody>
                  <a:tcPr marL="40920" marR="40920" marT="0" marB="0" anchor="b"/>
                </a:tc>
                <a:tc>
                  <a:txBody>
                    <a:bodyPr/>
                    <a:lstStyle/>
                    <a:p>
                      <a:pPr marL="0" marR="0" algn="ctr">
                        <a:lnSpc>
                          <a:spcPct val="107000"/>
                        </a:lnSpc>
                        <a:spcBef>
                          <a:spcPts val="0"/>
                        </a:spcBef>
                        <a:spcAft>
                          <a:spcPts val="0"/>
                        </a:spcAft>
                      </a:pPr>
                      <a:r>
                        <a:rPr lang="en-US" sz="1400">
                          <a:effectLst/>
                        </a:rPr>
                        <a:t>MEP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extLst>
                  <a:ext uri="{0D108BD9-81ED-4DB2-BD59-A6C34878D82A}">
                    <a16:rowId xmlns:a16="http://schemas.microsoft.com/office/drawing/2014/main" val="10002"/>
                  </a:ext>
                </a:extLst>
              </a:tr>
              <a:tr h="205925">
                <a:tc>
                  <a:txBody>
                    <a:bodyPr/>
                    <a:lstStyle/>
                    <a:p>
                      <a:pPr marL="0" marR="0">
                        <a:lnSpc>
                          <a:spcPct val="107000"/>
                        </a:lnSpc>
                        <a:spcBef>
                          <a:spcPts val="0"/>
                        </a:spcBef>
                        <a:spcAft>
                          <a:spcPts val="0"/>
                        </a:spcAft>
                      </a:pPr>
                      <a:r>
                        <a:rPr lang="en-US" sz="1400" b="0" dirty="0">
                          <a:effectLst/>
                        </a:rPr>
                        <a:t>BCN 1001</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dirty="0">
                          <a:effectLst/>
                        </a:rPr>
                        <a:t>Intro to Building Const.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03"/>
                  </a:ext>
                </a:extLst>
              </a:tr>
              <a:tr h="205925">
                <a:tc>
                  <a:txBody>
                    <a:bodyPr/>
                    <a:lstStyle/>
                    <a:p>
                      <a:pPr marL="0" marR="0">
                        <a:lnSpc>
                          <a:spcPct val="107000"/>
                        </a:lnSpc>
                        <a:spcBef>
                          <a:spcPts val="0"/>
                        </a:spcBef>
                        <a:spcAft>
                          <a:spcPts val="0"/>
                        </a:spcAft>
                      </a:pPr>
                      <a:r>
                        <a:rPr lang="en-US" sz="1400" b="0" dirty="0">
                          <a:effectLst/>
                        </a:rPr>
                        <a:t>BCN 1210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dirty="0">
                          <a:effectLst/>
                        </a:rPr>
                        <a:t>Const. Materials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dirty="0">
                        <a:effectLst/>
                        <a:latin typeface="Calibri" panose="020F0502020204030204" pitchFamily="34" charset="0"/>
                      </a:endParaRPr>
                    </a:p>
                  </a:txBody>
                  <a:tcPr marL="40920" marR="40920" marT="0" marB="0" anchor="b"/>
                </a:tc>
                <a:extLst>
                  <a:ext uri="{0D108BD9-81ED-4DB2-BD59-A6C34878D82A}">
                    <a16:rowId xmlns:a16="http://schemas.microsoft.com/office/drawing/2014/main" val="10004"/>
                  </a:ext>
                </a:extLst>
              </a:tr>
              <a:tr h="205925">
                <a:tc>
                  <a:txBody>
                    <a:bodyPr/>
                    <a:lstStyle/>
                    <a:p>
                      <a:pPr marL="0" marR="0">
                        <a:lnSpc>
                          <a:spcPct val="107000"/>
                        </a:lnSpc>
                        <a:spcBef>
                          <a:spcPts val="0"/>
                        </a:spcBef>
                        <a:spcAft>
                          <a:spcPts val="0"/>
                        </a:spcAft>
                      </a:pPr>
                      <a:r>
                        <a:rPr lang="en-US" sz="1400" b="0" dirty="0">
                          <a:effectLst/>
                        </a:rPr>
                        <a:t>BCN 1251C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Const. Drawing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dirty="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05"/>
                  </a:ext>
                </a:extLst>
              </a:tr>
              <a:tr h="205925">
                <a:tc>
                  <a:txBody>
                    <a:bodyPr/>
                    <a:lstStyle/>
                    <a:p>
                      <a:pPr marL="0" marR="0">
                        <a:lnSpc>
                          <a:spcPct val="107000"/>
                        </a:lnSpc>
                        <a:spcBef>
                          <a:spcPts val="0"/>
                        </a:spcBef>
                        <a:spcAft>
                          <a:spcPts val="0"/>
                        </a:spcAft>
                      </a:pPr>
                      <a:r>
                        <a:rPr lang="en-US" sz="1400" b="0" dirty="0">
                          <a:effectLst/>
                        </a:rPr>
                        <a:t>BCN 1582</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Inter. Sustainable Develop.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dirty="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06"/>
                  </a:ext>
                </a:extLst>
              </a:tr>
              <a:tr h="205925">
                <a:tc>
                  <a:txBody>
                    <a:bodyPr/>
                    <a:lstStyle/>
                    <a:p>
                      <a:pPr marL="0" marR="0">
                        <a:lnSpc>
                          <a:spcPct val="107000"/>
                        </a:lnSpc>
                        <a:spcBef>
                          <a:spcPts val="0"/>
                        </a:spcBef>
                        <a:spcAft>
                          <a:spcPts val="0"/>
                        </a:spcAft>
                      </a:pPr>
                      <a:r>
                        <a:rPr lang="en-US" sz="1400" b="0" dirty="0">
                          <a:effectLst/>
                        </a:rPr>
                        <a:t>BCN 2405C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Const. Mechanics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07"/>
                  </a:ext>
                </a:extLst>
              </a:tr>
              <a:tr h="205925">
                <a:tc>
                  <a:txBody>
                    <a:bodyPr/>
                    <a:lstStyle/>
                    <a:p>
                      <a:pPr marL="0" marR="0">
                        <a:lnSpc>
                          <a:spcPct val="107000"/>
                        </a:lnSpc>
                        <a:spcBef>
                          <a:spcPts val="0"/>
                        </a:spcBef>
                        <a:spcAft>
                          <a:spcPts val="0"/>
                        </a:spcAft>
                      </a:pPr>
                      <a:r>
                        <a:rPr lang="en-US" sz="1400" b="0" dirty="0">
                          <a:effectLst/>
                        </a:rPr>
                        <a:t>ENC 3254</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dirty="0">
                          <a:effectLst/>
                        </a:rPr>
                        <a:t>Prof. Writing in Const.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08"/>
                  </a:ext>
                </a:extLst>
              </a:tr>
              <a:tr h="205925">
                <a:tc>
                  <a:txBody>
                    <a:bodyPr/>
                    <a:lstStyle/>
                    <a:p>
                      <a:pPr marL="0" marR="0">
                        <a:lnSpc>
                          <a:spcPct val="107000"/>
                        </a:lnSpc>
                        <a:spcBef>
                          <a:spcPts val="0"/>
                        </a:spcBef>
                        <a:spcAft>
                          <a:spcPts val="0"/>
                        </a:spcAft>
                      </a:pPr>
                      <a:r>
                        <a:rPr lang="en-US" sz="1400" b="0" dirty="0">
                          <a:effectLst/>
                        </a:rPr>
                        <a:t>BCN 3027C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Intro to Const. Mgmt.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09"/>
                  </a:ext>
                </a:extLst>
              </a:tr>
              <a:tr h="205925">
                <a:tc>
                  <a:txBody>
                    <a:bodyPr/>
                    <a:lstStyle/>
                    <a:p>
                      <a:pPr marL="0" marR="0">
                        <a:lnSpc>
                          <a:spcPct val="107000"/>
                        </a:lnSpc>
                        <a:spcBef>
                          <a:spcPts val="0"/>
                        </a:spcBef>
                        <a:spcAft>
                          <a:spcPts val="0"/>
                        </a:spcAft>
                      </a:pPr>
                      <a:r>
                        <a:rPr lang="en-US" sz="1400" b="0" dirty="0">
                          <a:effectLst/>
                        </a:rPr>
                        <a:t>BCN 3223C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Soils and Concrete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dirty="0">
                          <a:effectLst/>
                        </a:rPr>
                        <a:t>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10"/>
                  </a:ext>
                </a:extLst>
              </a:tr>
              <a:tr h="205925">
                <a:tc>
                  <a:txBody>
                    <a:bodyPr/>
                    <a:lstStyle/>
                    <a:p>
                      <a:pPr marL="0" marR="0">
                        <a:lnSpc>
                          <a:spcPct val="107000"/>
                        </a:lnSpc>
                        <a:spcBef>
                          <a:spcPts val="0"/>
                        </a:spcBef>
                        <a:spcAft>
                          <a:spcPts val="0"/>
                        </a:spcAft>
                      </a:pPr>
                      <a:r>
                        <a:rPr lang="en-US" sz="1400" b="0" dirty="0">
                          <a:effectLst/>
                        </a:rPr>
                        <a:t>BCN 3224C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Const. Techniques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11"/>
                  </a:ext>
                </a:extLst>
              </a:tr>
              <a:tr h="205925">
                <a:tc>
                  <a:txBody>
                    <a:bodyPr/>
                    <a:lstStyle/>
                    <a:p>
                      <a:pPr marL="0" marR="0">
                        <a:lnSpc>
                          <a:spcPct val="107000"/>
                        </a:lnSpc>
                        <a:spcBef>
                          <a:spcPts val="0"/>
                        </a:spcBef>
                        <a:spcAft>
                          <a:spcPts val="0"/>
                        </a:spcAft>
                      </a:pPr>
                      <a:r>
                        <a:rPr lang="en-US" sz="1400" b="0" dirty="0">
                          <a:effectLst/>
                        </a:rPr>
                        <a:t>BCN 3255C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Graphic Comm. In Const.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12"/>
                  </a:ext>
                </a:extLst>
              </a:tr>
              <a:tr h="205925">
                <a:tc>
                  <a:txBody>
                    <a:bodyPr/>
                    <a:lstStyle/>
                    <a:p>
                      <a:pPr marL="0" marR="0">
                        <a:lnSpc>
                          <a:spcPct val="107000"/>
                        </a:lnSpc>
                        <a:spcBef>
                          <a:spcPts val="0"/>
                        </a:spcBef>
                        <a:spcAft>
                          <a:spcPts val="0"/>
                        </a:spcAft>
                      </a:pPr>
                      <a:r>
                        <a:rPr lang="en-US" sz="1400" b="0" dirty="0">
                          <a:effectLst/>
                        </a:rPr>
                        <a:t>BCN 3281C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Const. Surveying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13"/>
                  </a:ext>
                </a:extLst>
              </a:tr>
              <a:tr h="205925">
                <a:tc>
                  <a:txBody>
                    <a:bodyPr/>
                    <a:lstStyle/>
                    <a:p>
                      <a:pPr marL="0" marR="0">
                        <a:lnSpc>
                          <a:spcPct val="107000"/>
                        </a:lnSpc>
                        <a:spcBef>
                          <a:spcPts val="0"/>
                        </a:spcBef>
                        <a:spcAft>
                          <a:spcPts val="0"/>
                        </a:spcAft>
                      </a:pPr>
                      <a:r>
                        <a:rPr lang="en-US" sz="1400" b="0" dirty="0">
                          <a:effectLst/>
                        </a:rPr>
                        <a:t>BCN 3431C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Structures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14"/>
                  </a:ext>
                </a:extLst>
              </a:tr>
              <a:tr h="205925">
                <a:tc>
                  <a:txBody>
                    <a:bodyPr/>
                    <a:lstStyle/>
                    <a:p>
                      <a:pPr marL="0" marR="0">
                        <a:lnSpc>
                          <a:spcPct val="107000"/>
                        </a:lnSpc>
                        <a:spcBef>
                          <a:spcPts val="0"/>
                        </a:spcBef>
                        <a:spcAft>
                          <a:spcPts val="0"/>
                        </a:spcAft>
                      </a:pPr>
                      <a:r>
                        <a:rPr lang="en-US" sz="1400" b="0" dirty="0">
                          <a:effectLst/>
                        </a:rPr>
                        <a:t>BCN 3521C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Electrical Systems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dirty="0">
                          <a:effectLst/>
                        </a:rPr>
                        <a:t>I, DA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extLst>
                  <a:ext uri="{0D108BD9-81ED-4DB2-BD59-A6C34878D82A}">
                    <a16:rowId xmlns:a16="http://schemas.microsoft.com/office/drawing/2014/main" val="10015"/>
                  </a:ext>
                </a:extLst>
              </a:tr>
              <a:tr h="205925">
                <a:tc>
                  <a:txBody>
                    <a:bodyPr/>
                    <a:lstStyle/>
                    <a:p>
                      <a:pPr marL="0" marR="0">
                        <a:lnSpc>
                          <a:spcPct val="107000"/>
                        </a:lnSpc>
                        <a:spcBef>
                          <a:spcPts val="0"/>
                        </a:spcBef>
                        <a:spcAft>
                          <a:spcPts val="0"/>
                        </a:spcAft>
                      </a:pPr>
                      <a:r>
                        <a:rPr lang="en-US" sz="1400" b="0" dirty="0">
                          <a:effectLst/>
                        </a:rPr>
                        <a:t>BCN 3611C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Const. Estimating 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16"/>
                  </a:ext>
                </a:extLst>
              </a:tr>
              <a:tr h="205925">
                <a:tc>
                  <a:txBody>
                    <a:bodyPr/>
                    <a:lstStyle/>
                    <a:p>
                      <a:pPr marL="0" marR="0">
                        <a:lnSpc>
                          <a:spcPct val="107000"/>
                        </a:lnSpc>
                        <a:spcBef>
                          <a:spcPts val="0"/>
                        </a:spcBef>
                        <a:spcAft>
                          <a:spcPts val="0"/>
                        </a:spcAft>
                      </a:pPr>
                      <a:r>
                        <a:rPr lang="en-US" sz="1400" b="0" dirty="0">
                          <a:effectLst/>
                        </a:rPr>
                        <a:t>BCN 3700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Const. Contracts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17"/>
                  </a:ext>
                </a:extLst>
              </a:tr>
              <a:tr h="205925">
                <a:tc>
                  <a:txBody>
                    <a:bodyPr/>
                    <a:lstStyle/>
                    <a:p>
                      <a:pPr marL="0" marR="0">
                        <a:lnSpc>
                          <a:spcPct val="107000"/>
                        </a:lnSpc>
                        <a:spcBef>
                          <a:spcPts val="0"/>
                        </a:spcBef>
                        <a:spcAft>
                          <a:spcPts val="0"/>
                        </a:spcAft>
                      </a:pPr>
                      <a:r>
                        <a:rPr lang="en-US" sz="1400" b="0" dirty="0">
                          <a:effectLst/>
                        </a:rPr>
                        <a:t>BCN 3730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Const. Safety, Health &amp; Env.</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18"/>
                  </a:ext>
                </a:extLst>
              </a:tr>
              <a:tr h="205925">
                <a:tc>
                  <a:txBody>
                    <a:bodyPr/>
                    <a:lstStyle/>
                    <a:p>
                      <a:pPr marL="0" marR="0">
                        <a:lnSpc>
                          <a:spcPct val="107000"/>
                        </a:lnSpc>
                        <a:spcBef>
                          <a:spcPts val="0"/>
                        </a:spcBef>
                        <a:spcAft>
                          <a:spcPts val="0"/>
                        </a:spcAft>
                      </a:pPr>
                      <a:r>
                        <a:rPr lang="en-US" sz="1400" b="0" dirty="0">
                          <a:effectLst/>
                        </a:rPr>
                        <a:t>BCN 4423C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Temporary Structures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19"/>
                  </a:ext>
                </a:extLst>
              </a:tr>
              <a:tr h="205925">
                <a:tc>
                  <a:txBody>
                    <a:bodyPr/>
                    <a:lstStyle/>
                    <a:p>
                      <a:pPr marL="0" marR="0">
                        <a:lnSpc>
                          <a:spcPct val="107000"/>
                        </a:lnSpc>
                        <a:spcBef>
                          <a:spcPts val="0"/>
                        </a:spcBef>
                        <a:spcAft>
                          <a:spcPts val="0"/>
                        </a:spcAft>
                      </a:pPr>
                      <a:r>
                        <a:rPr lang="en-US" sz="1400" b="0" dirty="0">
                          <a:effectLst/>
                        </a:rPr>
                        <a:t>BCN 4510C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Mechanical Systems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dirty="0">
                          <a:effectLst/>
                        </a:rPr>
                        <a:t>I, DA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extLst>
                  <a:ext uri="{0D108BD9-81ED-4DB2-BD59-A6C34878D82A}">
                    <a16:rowId xmlns:a16="http://schemas.microsoft.com/office/drawing/2014/main" val="10020"/>
                  </a:ext>
                </a:extLst>
              </a:tr>
              <a:tr h="205925">
                <a:tc>
                  <a:txBody>
                    <a:bodyPr/>
                    <a:lstStyle/>
                    <a:p>
                      <a:pPr marL="0" marR="0">
                        <a:lnSpc>
                          <a:spcPct val="107000"/>
                        </a:lnSpc>
                        <a:spcBef>
                          <a:spcPts val="0"/>
                        </a:spcBef>
                        <a:spcAft>
                          <a:spcPts val="0"/>
                        </a:spcAft>
                      </a:pPr>
                      <a:r>
                        <a:rPr lang="en-US" sz="1400" b="0" dirty="0">
                          <a:effectLst/>
                        </a:rPr>
                        <a:t>BCN 4612</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Const. Estimating 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21"/>
                  </a:ext>
                </a:extLst>
              </a:tr>
              <a:tr h="205925">
                <a:tc>
                  <a:txBody>
                    <a:bodyPr/>
                    <a:lstStyle/>
                    <a:p>
                      <a:pPr marL="0" marR="0">
                        <a:lnSpc>
                          <a:spcPct val="107000"/>
                        </a:lnSpc>
                        <a:spcBef>
                          <a:spcPts val="0"/>
                        </a:spcBef>
                        <a:spcAft>
                          <a:spcPts val="0"/>
                        </a:spcAft>
                      </a:pPr>
                      <a:r>
                        <a:rPr lang="en-US" sz="1400" b="0" dirty="0">
                          <a:effectLst/>
                        </a:rPr>
                        <a:t>BCN 4720</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Const. Planning and Control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22"/>
                  </a:ext>
                </a:extLst>
              </a:tr>
              <a:tr h="205925">
                <a:tc>
                  <a:txBody>
                    <a:bodyPr/>
                    <a:lstStyle/>
                    <a:p>
                      <a:pPr marL="0" marR="0">
                        <a:lnSpc>
                          <a:spcPct val="107000"/>
                        </a:lnSpc>
                        <a:spcBef>
                          <a:spcPts val="0"/>
                        </a:spcBef>
                        <a:spcAft>
                          <a:spcPts val="0"/>
                        </a:spcAft>
                      </a:pPr>
                      <a:r>
                        <a:rPr lang="en-US" sz="1400" b="0" dirty="0">
                          <a:effectLst/>
                        </a:rPr>
                        <a:t>BCN 4753</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a:effectLst/>
                        </a:rPr>
                        <a:t>Const. Finance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23"/>
                  </a:ext>
                </a:extLst>
              </a:tr>
              <a:tr h="208660">
                <a:tc>
                  <a:txBody>
                    <a:bodyPr/>
                    <a:lstStyle/>
                    <a:p>
                      <a:pPr marL="0" marR="0">
                        <a:lnSpc>
                          <a:spcPct val="107000"/>
                        </a:lnSpc>
                        <a:spcBef>
                          <a:spcPts val="0"/>
                        </a:spcBef>
                        <a:spcAft>
                          <a:spcPts val="0"/>
                        </a:spcAft>
                      </a:pPr>
                      <a:r>
                        <a:rPr lang="en-US" sz="1400" b="0" dirty="0">
                          <a:effectLst/>
                        </a:rPr>
                        <a:t>BCN 4709</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dirty="0">
                          <a:effectLst/>
                        </a:rPr>
                        <a:t>Const. Project Mgmt.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a:effectLst/>
                        </a:rPr>
                        <a:t>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24"/>
                  </a:ext>
                </a:extLst>
              </a:tr>
              <a:tr h="205925">
                <a:tc>
                  <a:txBody>
                    <a:bodyPr/>
                    <a:lstStyle/>
                    <a:p>
                      <a:pPr marL="0" marR="0">
                        <a:lnSpc>
                          <a:spcPct val="107000"/>
                        </a:lnSpc>
                        <a:spcBef>
                          <a:spcPts val="0"/>
                        </a:spcBef>
                        <a:spcAft>
                          <a:spcPts val="0"/>
                        </a:spcAft>
                      </a:pPr>
                      <a:r>
                        <a:rPr lang="en-US" sz="1400" b="0" dirty="0">
                          <a:effectLst/>
                        </a:rPr>
                        <a:t>BCN 4787C</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dirty="0">
                          <a:effectLst/>
                        </a:rPr>
                        <a:t>Const. Capstone Project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a:effectLst/>
                        </a:rPr>
                        <a:t>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25"/>
                  </a:ext>
                </a:extLst>
              </a:tr>
              <a:tr h="205925">
                <a:tc>
                  <a:txBody>
                    <a:bodyPr/>
                    <a:lstStyle/>
                    <a:p>
                      <a:pPr marL="0" marR="0">
                        <a:lnSpc>
                          <a:spcPct val="107000"/>
                        </a:lnSpc>
                        <a:spcBef>
                          <a:spcPts val="0"/>
                        </a:spcBef>
                        <a:spcAft>
                          <a:spcPts val="0"/>
                        </a:spcAft>
                      </a:pPr>
                      <a:r>
                        <a:rPr lang="en-US" sz="1400" b="0" dirty="0">
                          <a:effectLst/>
                        </a:rPr>
                        <a:t>AC Exam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dirty="0">
                          <a:effectLst/>
                        </a:rPr>
                        <a:t>Average area score =&gt; 70%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0"/>
                        </a:spcAft>
                      </a:pPr>
                      <a:r>
                        <a:rPr lang="en-US" sz="1400">
                          <a:effectLst/>
                        </a:rPr>
                        <a:t>DA-1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DA-1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tc>
                  <a:txBody>
                    <a:bodyPr/>
                    <a:lstStyle/>
                    <a:p>
                      <a:pPr marL="0" marR="0" algn="ctr">
                        <a:lnSpc>
                          <a:spcPct val="107000"/>
                        </a:lnSpc>
                        <a:spcBef>
                          <a:spcPts val="0"/>
                        </a:spcBef>
                        <a:spcAft>
                          <a:spcPts val="0"/>
                        </a:spcAft>
                      </a:pPr>
                      <a:r>
                        <a:rPr lang="en-US" sz="1400">
                          <a:effectLst/>
                        </a:rPr>
                        <a:t>DA-1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a:lnSpc>
                          <a:spcPct val="107000"/>
                        </a:lnSpc>
                      </a:pPr>
                      <a:endParaRPr lang="en-US" sz="1400">
                        <a:effectLst/>
                        <a:latin typeface="Calibri" panose="020F0502020204030204" pitchFamily="34" charset="0"/>
                      </a:endParaRPr>
                    </a:p>
                  </a:txBody>
                  <a:tcPr marL="40920" marR="40920" marT="0" marB="0" anchor="b"/>
                </a:tc>
                <a:extLst>
                  <a:ext uri="{0D108BD9-81ED-4DB2-BD59-A6C34878D82A}">
                    <a16:rowId xmlns:a16="http://schemas.microsoft.com/office/drawing/2014/main" val="10026"/>
                  </a:ext>
                </a:extLst>
              </a:tr>
              <a:tr h="208660">
                <a:tc>
                  <a:txBody>
                    <a:bodyPr/>
                    <a:lstStyle/>
                    <a:p>
                      <a:pPr marL="0" marR="0">
                        <a:lnSpc>
                          <a:spcPct val="107000"/>
                        </a:lnSpc>
                        <a:spcBef>
                          <a:spcPts val="0"/>
                        </a:spcBef>
                        <a:spcAft>
                          <a:spcPts val="0"/>
                        </a:spcAft>
                      </a:pPr>
                      <a:r>
                        <a:rPr lang="en-US" sz="1400" b="0" dirty="0">
                          <a:effectLst/>
                        </a:rPr>
                        <a:t>Employer 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dirty="0">
                          <a:effectLst/>
                        </a:rPr>
                        <a:t>min 3.5 on 1 to 5 scale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extLst>
                  <a:ext uri="{0D108BD9-81ED-4DB2-BD59-A6C34878D82A}">
                    <a16:rowId xmlns:a16="http://schemas.microsoft.com/office/drawing/2014/main" val="10027"/>
                  </a:ext>
                </a:extLst>
              </a:tr>
              <a:tr h="208660">
                <a:tc>
                  <a:txBody>
                    <a:bodyPr/>
                    <a:lstStyle/>
                    <a:p>
                      <a:pPr marL="0" marR="0">
                        <a:lnSpc>
                          <a:spcPct val="107000"/>
                        </a:lnSpc>
                        <a:spcBef>
                          <a:spcPts val="0"/>
                        </a:spcBef>
                        <a:spcAft>
                          <a:spcPts val="0"/>
                        </a:spcAft>
                      </a:pPr>
                      <a:r>
                        <a:rPr lang="en-US" sz="1400" b="0" dirty="0">
                          <a:effectLst/>
                        </a:rPr>
                        <a:t>Alumni 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solidFill>
                      <a:srgbClr val="25347A"/>
                    </a:solidFill>
                  </a:tcPr>
                </a:tc>
                <a:tc>
                  <a:txBody>
                    <a:bodyPr/>
                    <a:lstStyle/>
                    <a:p>
                      <a:pPr marL="0" marR="0">
                        <a:lnSpc>
                          <a:spcPct val="107000"/>
                        </a:lnSpc>
                        <a:spcBef>
                          <a:spcPts val="0"/>
                        </a:spcBef>
                        <a:spcAft>
                          <a:spcPts val="0"/>
                        </a:spcAft>
                      </a:pPr>
                      <a:r>
                        <a:rPr lang="en-US" sz="1400" dirty="0">
                          <a:effectLst/>
                        </a:rPr>
                        <a:t>min 3.5 on 1 to 5 scale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nchor="b"/>
                </a:tc>
                <a:tc>
                  <a:txBody>
                    <a:bodyPr/>
                    <a:lstStyle/>
                    <a:p>
                      <a:pPr marL="0" marR="0" algn="ctr">
                        <a:lnSpc>
                          <a:spcPct val="107000"/>
                        </a:lnSpc>
                        <a:spcBef>
                          <a:spcPts val="0"/>
                        </a:spcBef>
                        <a:spcAft>
                          <a:spcPts val="80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a:effectLst/>
                        </a:rPr>
                        <a:t>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tc>
                  <a:txBody>
                    <a:bodyPr/>
                    <a:lstStyle/>
                    <a:p>
                      <a:pPr marL="0" marR="0" algn="ctr">
                        <a:lnSpc>
                          <a:spcPct val="107000"/>
                        </a:lnSpc>
                        <a:spcBef>
                          <a:spcPts val="0"/>
                        </a:spcBef>
                        <a:spcAft>
                          <a:spcPts val="800"/>
                        </a:spcAft>
                      </a:pPr>
                      <a:r>
                        <a:rPr lang="en-US" sz="1400" dirty="0">
                          <a:effectLst/>
                        </a:rPr>
                        <a:t>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920" marR="40920" marT="0" marB="0"/>
                </a:tc>
                <a:extLst>
                  <a:ext uri="{0D108BD9-81ED-4DB2-BD59-A6C34878D82A}">
                    <a16:rowId xmlns:a16="http://schemas.microsoft.com/office/drawing/2014/main" val="10028"/>
                  </a:ext>
                </a:extLst>
              </a:tr>
            </a:tbl>
          </a:graphicData>
        </a:graphic>
      </p:graphicFrame>
    </p:spTree>
    <p:extLst>
      <p:ext uri="{BB962C8B-B14F-4D97-AF65-F5344CB8AC3E}">
        <p14:creationId xmlns:p14="http://schemas.microsoft.com/office/powerpoint/2010/main" val="8068936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of QIP</a:t>
            </a:r>
          </a:p>
        </p:txBody>
      </p:sp>
      <p:sp>
        <p:nvSpPr>
          <p:cNvPr id="3" name="Content Placeholder 2"/>
          <p:cNvSpPr>
            <a:spLocks noGrp="1"/>
          </p:cNvSpPr>
          <p:nvPr>
            <p:ph type="body" idx="1"/>
          </p:nvPr>
        </p:nvSpPr>
        <p:spPr>
          <a:xfrm>
            <a:off x="228600" y="1600200"/>
            <a:ext cx="10986379" cy="4194000"/>
          </a:xfrm>
        </p:spPr>
        <p:txBody>
          <a:bodyPr>
            <a:noAutofit/>
          </a:bodyPr>
          <a:lstStyle/>
          <a:p>
            <a:pPr>
              <a:lnSpc>
                <a:spcPts val="2600"/>
              </a:lnSpc>
              <a:spcBef>
                <a:spcPts val="0"/>
              </a:spcBef>
              <a:spcAft>
                <a:spcPts val="0"/>
              </a:spcAft>
            </a:pPr>
            <a:r>
              <a:rPr lang="en-US" sz="2200" b="1" dirty="0"/>
              <a:t>Table of Contents</a:t>
            </a:r>
          </a:p>
          <a:p>
            <a:pPr lvl="0">
              <a:lnSpc>
                <a:spcPts val="2600"/>
              </a:lnSpc>
              <a:spcBef>
                <a:spcPts val="0"/>
              </a:spcBef>
              <a:spcAft>
                <a:spcPts val="0"/>
              </a:spcAft>
            </a:pPr>
            <a:r>
              <a:rPr lang="en-US" sz="2200" b="1" dirty="0"/>
              <a:t>Rinker School Strategic Plan (2014-2019) </a:t>
            </a:r>
          </a:p>
          <a:p>
            <a:pPr lvl="0">
              <a:lnSpc>
                <a:spcPts val="2600"/>
              </a:lnSpc>
              <a:spcBef>
                <a:spcPts val="0"/>
              </a:spcBef>
              <a:spcAft>
                <a:spcPts val="0"/>
              </a:spcAft>
            </a:pPr>
            <a:r>
              <a:rPr lang="en-US" sz="2200" b="1" dirty="0"/>
              <a:t>Assessment Plan for Degree of Bachelor of Science in Construction Management </a:t>
            </a:r>
          </a:p>
          <a:p>
            <a:pPr lvl="1">
              <a:lnSpc>
                <a:spcPts val="2600"/>
              </a:lnSpc>
              <a:spcBef>
                <a:spcPts val="0"/>
              </a:spcBef>
              <a:spcAft>
                <a:spcPts val="0"/>
              </a:spcAft>
              <a:buClr>
                <a:srgbClr val="25347A"/>
              </a:buClr>
              <a:buSzPct val="100000"/>
              <a:buFont typeface="Wingdings" panose="05000000000000000000" pitchFamily="2" charset="2"/>
              <a:buChar char="Ø"/>
            </a:pPr>
            <a:r>
              <a:rPr lang="en-US" sz="2200" dirty="0">
                <a:latin typeface="Calibri" panose="020F0502020204030204" pitchFamily="34" charset="0"/>
                <a:cs typeface="Calibri" panose="020F0502020204030204" pitchFamily="34" charset="0"/>
              </a:rPr>
              <a:t>Mission Statement</a:t>
            </a:r>
          </a:p>
          <a:p>
            <a:pPr lvl="1">
              <a:lnSpc>
                <a:spcPts val="2600"/>
              </a:lnSpc>
              <a:spcBef>
                <a:spcPts val="0"/>
              </a:spcBef>
              <a:spcAft>
                <a:spcPts val="0"/>
              </a:spcAft>
              <a:buClr>
                <a:srgbClr val="25347A"/>
              </a:buClr>
              <a:buSzPct val="100000"/>
              <a:buFont typeface="Wingdings" panose="05000000000000000000" pitchFamily="2" charset="2"/>
              <a:buChar char="Ø"/>
            </a:pPr>
            <a:r>
              <a:rPr lang="en-US" sz="2200" dirty="0">
                <a:latin typeface="Calibri" panose="020F0502020204030204" pitchFamily="34" charset="0"/>
                <a:cs typeface="Calibri" panose="020F0502020204030204" pitchFamily="34" charset="0"/>
              </a:rPr>
              <a:t>Objectives</a:t>
            </a:r>
          </a:p>
          <a:p>
            <a:pPr lvl="1">
              <a:lnSpc>
                <a:spcPts val="2600"/>
              </a:lnSpc>
              <a:spcBef>
                <a:spcPts val="0"/>
              </a:spcBef>
              <a:spcAft>
                <a:spcPts val="0"/>
              </a:spcAft>
              <a:buClr>
                <a:srgbClr val="25347A"/>
              </a:buClr>
              <a:buSzPct val="100000"/>
              <a:buFont typeface="Wingdings" panose="05000000000000000000" pitchFamily="2" charset="2"/>
              <a:buChar char="Ø"/>
            </a:pPr>
            <a:r>
              <a:rPr lang="en-US" sz="2200" dirty="0">
                <a:latin typeface="Calibri" panose="020F0502020204030204" pitchFamily="34" charset="0"/>
                <a:cs typeface="Calibri" panose="020F0502020204030204" pitchFamily="34" charset="0"/>
              </a:rPr>
              <a:t>Program Learning Outcomes</a:t>
            </a:r>
          </a:p>
          <a:p>
            <a:pPr lvl="1">
              <a:lnSpc>
                <a:spcPts val="2600"/>
              </a:lnSpc>
              <a:spcBef>
                <a:spcPts val="0"/>
              </a:spcBef>
              <a:spcAft>
                <a:spcPts val="0"/>
              </a:spcAft>
              <a:buClr>
                <a:srgbClr val="25347A"/>
              </a:buClr>
              <a:buSzPct val="100000"/>
              <a:buFont typeface="Wingdings" panose="05000000000000000000" pitchFamily="2" charset="2"/>
              <a:buChar char="Ø"/>
            </a:pPr>
            <a:r>
              <a:rPr lang="en-US" sz="2200" dirty="0">
                <a:latin typeface="Calibri" panose="020F0502020204030204" pitchFamily="34" charset="0"/>
                <a:cs typeface="Calibri" panose="020F0502020204030204" pitchFamily="34" charset="0"/>
              </a:rPr>
              <a:t>Assessment Tools</a:t>
            </a:r>
          </a:p>
          <a:p>
            <a:pPr lvl="1">
              <a:lnSpc>
                <a:spcPts val="2600"/>
              </a:lnSpc>
              <a:spcBef>
                <a:spcPts val="0"/>
              </a:spcBef>
              <a:spcAft>
                <a:spcPts val="0"/>
              </a:spcAft>
              <a:buClr>
                <a:srgbClr val="25347A"/>
              </a:buClr>
              <a:buSzPct val="100000"/>
              <a:buFont typeface="Wingdings" panose="05000000000000000000" pitchFamily="2" charset="2"/>
              <a:buChar char="Ø"/>
            </a:pPr>
            <a:r>
              <a:rPr lang="en-US" sz="2200" dirty="0">
                <a:latin typeface="Calibri" panose="020F0502020204030204" pitchFamily="34" charset="0"/>
                <a:cs typeface="Calibri" panose="020F0502020204030204" pitchFamily="34" charset="0"/>
              </a:rPr>
              <a:t>Performance Criteria</a:t>
            </a:r>
          </a:p>
          <a:p>
            <a:pPr lvl="1">
              <a:lnSpc>
                <a:spcPts val="2600"/>
              </a:lnSpc>
              <a:spcBef>
                <a:spcPts val="0"/>
              </a:spcBef>
              <a:spcAft>
                <a:spcPts val="0"/>
              </a:spcAft>
              <a:buClr>
                <a:srgbClr val="25347A"/>
              </a:buClr>
              <a:buSzPct val="100000"/>
              <a:buFont typeface="Wingdings" panose="05000000000000000000" pitchFamily="2" charset="2"/>
              <a:buChar char="Ø"/>
            </a:pPr>
            <a:r>
              <a:rPr lang="en-US" sz="2200" dirty="0">
                <a:latin typeface="Calibri" panose="020F0502020204030204" pitchFamily="34" charset="0"/>
                <a:cs typeface="Calibri" panose="020F0502020204030204" pitchFamily="34" charset="0"/>
              </a:rPr>
              <a:t>Evaluation Methodology</a:t>
            </a:r>
          </a:p>
          <a:p>
            <a:pPr lvl="0">
              <a:lnSpc>
                <a:spcPts val="2600"/>
              </a:lnSpc>
              <a:spcBef>
                <a:spcPts val="0"/>
              </a:spcBef>
              <a:spcAft>
                <a:spcPts val="0"/>
              </a:spcAft>
            </a:pPr>
            <a:r>
              <a:rPr lang="en-US" sz="2200" b="1" dirty="0"/>
              <a:t>Assessment Implementation Plan for Degree of Bachelor of Science in CM</a:t>
            </a:r>
            <a:endParaRPr lang="en-US" sz="2200" dirty="0"/>
          </a:p>
          <a:p>
            <a:pPr lvl="1">
              <a:lnSpc>
                <a:spcPts val="2600"/>
              </a:lnSpc>
              <a:spcBef>
                <a:spcPts val="0"/>
              </a:spcBef>
              <a:spcAft>
                <a:spcPts val="0"/>
              </a:spcAft>
              <a:buClr>
                <a:srgbClr val="25347A"/>
              </a:buClr>
              <a:buSzPct val="100000"/>
              <a:buFont typeface="Wingdings" panose="05000000000000000000" pitchFamily="2" charset="2"/>
              <a:buChar char="Ø"/>
            </a:pPr>
            <a:r>
              <a:rPr lang="en-US" sz="2200" dirty="0">
                <a:latin typeface="Calibri" panose="020F0502020204030204" pitchFamily="34" charset="0"/>
                <a:cs typeface="Calibri" panose="020F0502020204030204" pitchFamily="34" charset="0"/>
              </a:rPr>
              <a:t>Assessment of the BSCM Degree</a:t>
            </a:r>
          </a:p>
          <a:p>
            <a:pPr lvl="1">
              <a:lnSpc>
                <a:spcPts val="2600"/>
              </a:lnSpc>
              <a:spcBef>
                <a:spcPts val="0"/>
              </a:spcBef>
              <a:spcAft>
                <a:spcPts val="0"/>
              </a:spcAft>
              <a:buClr>
                <a:srgbClr val="25347A"/>
              </a:buClr>
              <a:buSzPct val="100000"/>
              <a:buFont typeface="Wingdings" panose="05000000000000000000" pitchFamily="2" charset="2"/>
              <a:buChar char="Ø"/>
            </a:pPr>
            <a:r>
              <a:rPr lang="en-US" sz="2200" dirty="0">
                <a:latin typeface="Calibri" panose="020F0502020204030204" pitchFamily="34" charset="0"/>
                <a:cs typeface="Calibri" panose="020F0502020204030204" pitchFamily="34" charset="0"/>
              </a:rPr>
              <a:t>Results of each Assessment Cycle</a:t>
            </a:r>
          </a:p>
          <a:p>
            <a:pPr lvl="1">
              <a:lnSpc>
                <a:spcPts val="2600"/>
              </a:lnSpc>
              <a:spcBef>
                <a:spcPts val="0"/>
              </a:spcBef>
              <a:spcAft>
                <a:spcPts val="0"/>
              </a:spcAft>
              <a:buClr>
                <a:srgbClr val="25347A"/>
              </a:buClr>
              <a:buSzPct val="100000"/>
              <a:buFont typeface="Wingdings" panose="05000000000000000000" pitchFamily="2" charset="2"/>
              <a:buChar char="Ø"/>
            </a:pPr>
            <a:r>
              <a:rPr lang="en-US" sz="2200" dirty="0">
                <a:latin typeface="Calibri" panose="020F0502020204030204" pitchFamily="34" charset="0"/>
                <a:cs typeface="Calibri" panose="020F0502020204030204" pitchFamily="34" charset="0"/>
              </a:rPr>
              <a:t>Action Items for Goals that have not Been Achieved</a:t>
            </a:r>
          </a:p>
          <a:p>
            <a:pPr lvl="1">
              <a:lnSpc>
                <a:spcPts val="2600"/>
              </a:lnSpc>
              <a:spcBef>
                <a:spcPts val="0"/>
              </a:spcBef>
              <a:spcAft>
                <a:spcPts val="0"/>
              </a:spcAft>
              <a:buClr>
                <a:srgbClr val="25347A"/>
              </a:buClr>
              <a:buSzPct val="100000"/>
              <a:buFont typeface="Wingdings" panose="05000000000000000000" pitchFamily="2" charset="2"/>
              <a:buChar char="Ø"/>
            </a:pPr>
            <a:r>
              <a:rPr lang="en-US" sz="2200" dirty="0">
                <a:latin typeface="Calibri" panose="020F0502020204030204" pitchFamily="34" charset="0"/>
                <a:cs typeface="Calibri" panose="020F0502020204030204" pitchFamily="34" charset="0"/>
              </a:rPr>
              <a:t>Improvement of the Assessment Plan </a:t>
            </a:r>
          </a:p>
          <a:p>
            <a:pPr lvl="0">
              <a:lnSpc>
                <a:spcPts val="2600"/>
              </a:lnSpc>
              <a:spcBef>
                <a:spcPts val="0"/>
              </a:spcBef>
              <a:spcAft>
                <a:spcPts val="0"/>
              </a:spcAft>
            </a:pPr>
            <a:r>
              <a:rPr lang="en-US" sz="2200" b="1" dirty="0"/>
              <a:t>Previous Accreditation Actions</a:t>
            </a:r>
            <a:endParaRPr lang="en-US" sz="2200" dirty="0"/>
          </a:p>
        </p:txBody>
      </p:sp>
      <p:sp>
        <p:nvSpPr>
          <p:cNvPr id="9" name="Slide Number Placeholder 8"/>
          <p:cNvSpPr>
            <a:spLocks noGrp="1"/>
          </p:cNvSpPr>
          <p:nvPr>
            <p:ph type="sldNum" idx="12"/>
          </p:nvPr>
        </p:nvSpPr>
        <p:spPr/>
        <p:txBody>
          <a:bodyPr/>
          <a:lstStyle/>
          <a:p>
            <a:fld id="{5D84065D-F351-4B03-BD91-D8A6B8D4B362}" type="slidenum">
              <a:rPr lang="en-US" smtClean="0"/>
              <a:t>35</a:t>
            </a:fld>
            <a:endParaRPr lang="en-US" dirty="0"/>
          </a:p>
        </p:txBody>
      </p:sp>
    </p:spTree>
    <p:extLst>
      <p:ext uri="{BB962C8B-B14F-4D97-AF65-F5344CB8AC3E}">
        <p14:creationId xmlns:p14="http://schemas.microsoft.com/office/powerpoint/2010/main" val="14152027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1106366" y="1602667"/>
            <a:ext cx="7351834" cy="4036133"/>
          </a:xfrm>
        </p:spPr>
        <p:txBody>
          <a:bodyPr>
            <a:normAutofit/>
          </a:bodyPr>
          <a:lstStyle/>
          <a:p>
            <a:pPr marL="0" indent="0">
              <a:buNone/>
            </a:pPr>
            <a:r>
              <a:rPr lang="en-US" sz="3200" i="1" dirty="0"/>
              <a:t>To prepare diverse graduates for an outstanding professional career in the construction industry and related fields through an appropriate curriculum delivered with expert instruction to achieve a high level of student learning. </a:t>
            </a:r>
          </a:p>
        </p:txBody>
      </p:sp>
      <p:sp>
        <p:nvSpPr>
          <p:cNvPr id="9" name="Slide Number Placeholder 8"/>
          <p:cNvSpPr>
            <a:spLocks noGrp="1"/>
          </p:cNvSpPr>
          <p:nvPr>
            <p:ph type="sldNum" idx="12"/>
          </p:nvPr>
        </p:nvSpPr>
        <p:spPr/>
        <p:txBody>
          <a:bodyPr/>
          <a:lstStyle/>
          <a:p>
            <a:fld id="{5D84065D-F351-4B03-BD91-D8A6B8D4B362}" type="slidenum">
              <a:rPr lang="en-US" smtClean="0"/>
              <a:t>36</a:t>
            </a:fld>
            <a:endParaRPr lang="en-US" dirty="0"/>
          </a:p>
        </p:txBody>
      </p:sp>
      <p:sp>
        <p:nvSpPr>
          <p:cNvPr id="2" name="Title 1"/>
          <p:cNvSpPr>
            <a:spLocks noGrp="1"/>
          </p:cNvSpPr>
          <p:nvPr>
            <p:ph type="title" idx="4294967295"/>
          </p:nvPr>
        </p:nvSpPr>
        <p:spPr>
          <a:xfrm>
            <a:off x="228600" y="533400"/>
            <a:ext cx="7620000" cy="1020762"/>
          </a:xfrm>
          <a:prstGeom prst="rect">
            <a:avLst/>
          </a:prstGeom>
        </p:spPr>
        <p:txBody>
          <a:bodyPr>
            <a:normAutofit fontScale="90000"/>
          </a:bodyPr>
          <a:lstStyle/>
          <a:p>
            <a:r>
              <a:rPr lang="en-US" b="1" dirty="0">
                <a:solidFill>
                  <a:schemeClr val="bg1"/>
                </a:solidFill>
              </a:rPr>
              <a:t>Mission Statement for BSCM Degree</a:t>
            </a:r>
          </a:p>
        </p:txBody>
      </p:sp>
    </p:spTree>
    <p:extLst>
      <p:ext uri="{BB962C8B-B14F-4D97-AF65-F5344CB8AC3E}">
        <p14:creationId xmlns:p14="http://schemas.microsoft.com/office/powerpoint/2010/main" val="1216019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for BSCM Degree</a:t>
            </a:r>
          </a:p>
        </p:txBody>
      </p:sp>
      <p:sp>
        <p:nvSpPr>
          <p:cNvPr id="3" name="Content Placeholder 2"/>
          <p:cNvSpPr>
            <a:spLocks noGrp="1"/>
          </p:cNvSpPr>
          <p:nvPr>
            <p:ph type="body" idx="1"/>
          </p:nvPr>
        </p:nvSpPr>
        <p:spPr/>
        <p:txBody>
          <a:bodyPr>
            <a:normAutofit/>
          </a:bodyPr>
          <a:lstStyle/>
          <a:p>
            <a:pPr marL="444497" lvl="0" indent="-342900">
              <a:buClr>
                <a:srgbClr val="25347A"/>
              </a:buClr>
              <a:buFont typeface="Wingdings" panose="05000000000000000000" pitchFamily="2" charset="2"/>
              <a:buChar char="Ø"/>
            </a:pPr>
            <a:r>
              <a:rPr lang="en-US" dirty="0"/>
              <a:t>The School’s students should be academically high achieving. </a:t>
            </a:r>
          </a:p>
          <a:p>
            <a:pPr marL="444497" lvl="0" indent="-342900">
              <a:buClr>
                <a:srgbClr val="25347A"/>
              </a:buClr>
              <a:buFont typeface="Wingdings" panose="05000000000000000000" pitchFamily="2" charset="2"/>
              <a:buChar char="Ø"/>
            </a:pPr>
            <a:r>
              <a:rPr lang="en-US" dirty="0"/>
              <a:t>The student body should reflect the diverse population of students attending the University of Florida.</a:t>
            </a:r>
          </a:p>
          <a:p>
            <a:pPr marL="444497" lvl="0" indent="-342900">
              <a:buClr>
                <a:srgbClr val="25347A"/>
              </a:buClr>
              <a:buFont typeface="Wingdings" panose="05000000000000000000" pitchFamily="2" charset="2"/>
              <a:buChar char="Ø"/>
            </a:pPr>
            <a:r>
              <a:rPr lang="en-US" dirty="0"/>
              <a:t>Provide a curriculum and educational experience relevant to a career in construction management with expert instruction that results in a high level of student learning.</a:t>
            </a:r>
          </a:p>
          <a:p>
            <a:pPr marL="444497" lvl="0" indent="-342900">
              <a:buClr>
                <a:srgbClr val="25347A"/>
              </a:buClr>
              <a:buFont typeface="Wingdings" panose="05000000000000000000" pitchFamily="2" charset="2"/>
              <a:buChar char="Ø"/>
            </a:pPr>
            <a:r>
              <a:rPr lang="en-US" dirty="0"/>
              <a:t>Provide diverse career opportunities for students.</a:t>
            </a:r>
          </a:p>
          <a:p>
            <a:pPr marL="444497" lvl="0" indent="-342900">
              <a:buClr>
                <a:srgbClr val="25347A"/>
              </a:buClr>
              <a:buFont typeface="Wingdings" panose="05000000000000000000" pitchFamily="2" charset="2"/>
              <a:buChar char="Ø"/>
            </a:pPr>
            <a:r>
              <a:rPr lang="en-US" dirty="0"/>
              <a:t>Provide graduates for the construction industry.</a:t>
            </a:r>
          </a:p>
        </p:txBody>
      </p:sp>
      <p:sp>
        <p:nvSpPr>
          <p:cNvPr id="9" name="Slide Number Placeholder 8"/>
          <p:cNvSpPr>
            <a:spLocks noGrp="1"/>
          </p:cNvSpPr>
          <p:nvPr>
            <p:ph type="sldNum" idx="12"/>
          </p:nvPr>
        </p:nvSpPr>
        <p:spPr/>
        <p:txBody>
          <a:bodyPr/>
          <a:lstStyle/>
          <a:p>
            <a:fld id="{5D84065D-F351-4B03-BD91-D8A6B8D4B362}" type="slidenum">
              <a:rPr lang="en-US" smtClean="0"/>
              <a:t>37</a:t>
            </a:fld>
            <a:endParaRPr lang="en-US" dirty="0"/>
          </a:p>
        </p:txBody>
      </p:sp>
    </p:spTree>
    <p:extLst>
      <p:ext uri="{BB962C8B-B14F-4D97-AF65-F5344CB8AC3E}">
        <p14:creationId xmlns:p14="http://schemas.microsoft.com/office/powerpoint/2010/main" val="23353885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BSBC Program Learning Outcomes</a:t>
            </a:r>
          </a:p>
        </p:txBody>
      </p:sp>
      <p:sp>
        <p:nvSpPr>
          <p:cNvPr id="3" name="Content Placeholder 2"/>
          <p:cNvSpPr>
            <a:spLocks noGrp="1"/>
          </p:cNvSpPr>
          <p:nvPr>
            <p:ph type="body" idx="1"/>
          </p:nvPr>
        </p:nvSpPr>
        <p:spPr/>
        <p:txBody>
          <a:bodyPr>
            <a:noAutofit/>
          </a:bodyPr>
          <a:lstStyle/>
          <a:p>
            <a:pPr marL="444497" indent="-342900">
              <a:lnSpc>
                <a:spcPts val="2880"/>
              </a:lnSpc>
              <a:spcBef>
                <a:spcPts val="0"/>
              </a:spcBef>
              <a:spcAft>
                <a:spcPts val="0"/>
              </a:spcAft>
              <a:buClr>
                <a:srgbClr val="25347A"/>
              </a:buClr>
              <a:buFont typeface="Wingdings" panose="05000000000000000000" pitchFamily="2" charset="2"/>
              <a:buChar char="Ø"/>
            </a:pPr>
            <a:r>
              <a:rPr lang="en-US" dirty="0"/>
              <a:t>Apply knowledge of engineering, materials, methods, equipment, and processes to safely construct buildings and structures.</a:t>
            </a:r>
          </a:p>
          <a:p>
            <a:pPr marL="444497" indent="-342900">
              <a:lnSpc>
                <a:spcPts val="2880"/>
              </a:lnSpc>
              <a:spcBef>
                <a:spcPts val="0"/>
              </a:spcBef>
              <a:spcAft>
                <a:spcPts val="0"/>
              </a:spcAft>
              <a:buClr>
                <a:srgbClr val="25347A"/>
              </a:buClr>
              <a:buFont typeface="Wingdings" panose="05000000000000000000" pitchFamily="2" charset="2"/>
              <a:buChar char="Ø"/>
            </a:pPr>
            <a:r>
              <a:rPr lang="en-US" dirty="0"/>
              <a:t>Survey and quantify building components to estimate project costs, analyze progress, and control expenditures.</a:t>
            </a:r>
          </a:p>
          <a:p>
            <a:pPr marL="444497" indent="-342900">
              <a:lnSpc>
                <a:spcPts val="2880"/>
              </a:lnSpc>
              <a:spcBef>
                <a:spcPts val="0"/>
              </a:spcBef>
              <a:spcAft>
                <a:spcPts val="0"/>
              </a:spcAft>
              <a:buClr>
                <a:srgbClr val="25347A"/>
              </a:buClr>
              <a:buFont typeface="Wingdings" panose="05000000000000000000" pitchFamily="2" charset="2"/>
              <a:buChar char="Ø"/>
            </a:pPr>
            <a:r>
              <a:rPr lang="en-US" dirty="0"/>
              <a:t>Create an effective planning, scheduling and control system by identifying, evaluating and organizing the diverse elements of a construction project.</a:t>
            </a:r>
          </a:p>
          <a:p>
            <a:pPr marL="444497" indent="-342900">
              <a:lnSpc>
                <a:spcPts val="2880"/>
              </a:lnSpc>
              <a:spcBef>
                <a:spcPts val="0"/>
              </a:spcBef>
              <a:spcAft>
                <a:spcPts val="0"/>
              </a:spcAft>
              <a:buClr>
                <a:srgbClr val="25347A"/>
              </a:buClr>
              <a:buFont typeface="Wingdings" panose="05000000000000000000" pitchFamily="2" charset="2"/>
              <a:buChar char="Ø"/>
            </a:pPr>
            <a:r>
              <a:rPr lang="en-US" dirty="0"/>
              <a:t>Set up and manage project administration and management systems to efficiently document and monitor the construction process.</a:t>
            </a:r>
          </a:p>
          <a:p>
            <a:pPr marL="444497" indent="-342900">
              <a:lnSpc>
                <a:spcPts val="2880"/>
              </a:lnSpc>
              <a:spcBef>
                <a:spcPts val="0"/>
              </a:spcBef>
              <a:spcAft>
                <a:spcPts val="0"/>
              </a:spcAft>
              <a:buClr>
                <a:srgbClr val="25347A"/>
              </a:buClr>
              <a:buFont typeface="Wingdings" panose="05000000000000000000" pitchFamily="2" charset="2"/>
              <a:buChar char="Ø"/>
            </a:pPr>
            <a:r>
              <a:rPr lang="en-US" dirty="0"/>
              <a:t>Communicate technical and financial data effectively in speech and in writing to all stakeholders in the construction process</a:t>
            </a:r>
          </a:p>
        </p:txBody>
      </p:sp>
      <p:sp>
        <p:nvSpPr>
          <p:cNvPr id="9" name="Slide Number Placeholder 8"/>
          <p:cNvSpPr>
            <a:spLocks noGrp="1"/>
          </p:cNvSpPr>
          <p:nvPr>
            <p:ph type="sldNum" idx="12"/>
          </p:nvPr>
        </p:nvSpPr>
        <p:spPr/>
        <p:txBody>
          <a:bodyPr/>
          <a:lstStyle/>
          <a:p>
            <a:fld id="{5D84065D-F351-4B03-BD91-D8A6B8D4B362}" type="slidenum">
              <a:rPr lang="en-US" smtClean="0"/>
              <a:t>38</a:t>
            </a:fld>
            <a:endParaRPr lang="en-US" dirty="0"/>
          </a:p>
        </p:txBody>
      </p:sp>
    </p:spTree>
    <p:extLst>
      <p:ext uri="{BB962C8B-B14F-4D97-AF65-F5344CB8AC3E}">
        <p14:creationId xmlns:p14="http://schemas.microsoft.com/office/powerpoint/2010/main" val="31132716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700"/>
              </a:lnSpc>
            </a:pPr>
            <a:r>
              <a:rPr lang="en-US" sz="3600" dirty="0"/>
              <a:t>Assessment Tools for the BSBC Degree Program Objectives</a:t>
            </a:r>
          </a:p>
        </p:txBody>
      </p:sp>
      <p:sp>
        <p:nvSpPr>
          <p:cNvPr id="3" name="Content Placeholder 2"/>
          <p:cNvSpPr>
            <a:spLocks noGrp="1"/>
          </p:cNvSpPr>
          <p:nvPr>
            <p:ph type="body" idx="1"/>
          </p:nvPr>
        </p:nvSpPr>
        <p:spPr>
          <a:xfrm>
            <a:off x="386159" y="1728766"/>
            <a:ext cx="10986379" cy="4519633"/>
          </a:xfrm>
        </p:spPr>
        <p:txBody>
          <a:bodyPr>
            <a:normAutofit/>
          </a:bodyPr>
          <a:lstStyle/>
          <a:p>
            <a:pPr marL="457200" indent="-457200">
              <a:lnSpc>
                <a:spcPts val="2800"/>
              </a:lnSpc>
              <a:spcBef>
                <a:spcPts val="0"/>
              </a:spcBef>
              <a:spcAft>
                <a:spcPts val="0"/>
              </a:spcAft>
              <a:buClr>
                <a:srgbClr val="25347A"/>
              </a:buClr>
              <a:buFont typeface="+mj-lt"/>
              <a:buAutoNum type="arabicPeriod"/>
            </a:pPr>
            <a:r>
              <a:rPr lang="en-US" dirty="0"/>
              <a:t>Students should be academically high achieving</a:t>
            </a:r>
          </a:p>
          <a:p>
            <a:pPr marL="914400" lvl="1" indent="-457200">
              <a:lnSpc>
                <a:spcPts val="2800"/>
              </a:lnSpc>
              <a:spcBef>
                <a:spcPts val="0"/>
              </a:spcBef>
              <a:spcAft>
                <a:spcPts val="0"/>
              </a:spcAft>
              <a:buClr>
                <a:srgbClr val="25347A"/>
              </a:buClr>
              <a:buFont typeface="Wingdings" panose="05000000000000000000" pitchFamily="2" charset="2"/>
              <a:buChar char="Ø"/>
            </a:pPr>
            <a:r>
              <a:rPr lang="en-US" sz="2400" dirty="0">
                <a:solidFill>
                  <a:srgbClr val="25347A"/>
                </a:solidFill>
                <a:latin typeface="Calibri" panose="020F0502020204030204" pitchFamily="34" charset="0"/>
                <a:cs typeface="Calibri" panose="020F0502020204030204" pitchFamily="34" charset="0"/>
              </a:rPr>
              <a:t>Measure: average SAT and GPA of pre-BCN courses</a:t>
            </a:r>
          </a:p>
          <a:p>
            <a:pPr marL="457200" indent="-457200">
              <a:lnSpc>
                <a:spcPts val="2800"/>
              </a:lnSpc>
              <a:spcBef>
                <a:spcPts val="0"/>
              </a:spcBef>
              <a:spcAft>
                <a:spcPts val="0"/>
              </a:spcAft>
              <a:buClr>
                <a:srgbClr val="25347A"/>
              </a:buClr>
              <a:buFont typeface="+mj-lt"/>
              <a:buAutoNum type="arabicPeriod" startAt="2"/>
            </a:pPr>
            <a:r>
              <a:rPr lang="en-US" dirty="0"/>
              <a:t>Students should have members of under-represented groups</a:t>
            </a:r>
          </a:p>
          <a:p>
            <a:pPr marL="914400" lvl="1" indent="-511175">
              <a:lnSpc>
                <a:spcPts val="2800"/>
              </a:lnSpc>
              <a:spcBef>
                <a:spcPts val="0"/>
              </a:spcBef>
              <a:spcAft>
                <a:spcPts val="0"/>
              </a:spcAft>
              <a:buClr>
                <a:srgbClr val="25347A"/>
              </a:buClr>
              <a:buFont typeface="Wingdings" panose="05000000000000000000" pitchFamily="2" charset="2"/>
              <a:buChar char="Ø"/>
            </a:pPr>
            <a:r>
              <a:rPr lang="en-US" sz="2400" dirty="0">
                <a:solidFill>
                  <a:srgbClr val="25347A"/>
                </a:solidFill>
                <a:latin typeface="Calibri" panose="020F0502020204030204" pitchFamily="34" charset="0"/>
                <a:cs typeface="Calibri" panose="020F0502020204030204" pitchFamily="34" charset="0"/>
              </a:rPr>
              <a:t>Measure: percentages of underrepresented groups</a:t>
            </a:r>
          </a:p>
          <a:p>
            <a:pPr marL="457200" indent="-457200">
              <a:lnSpc>
                <a:spcPts val="2800"/>
              </a:lnSpc>
              <a:spcBef>
                <a:spcPts val="0"/>
              </a:spcBef>
              <a:spcAft>
                <a:spcPts val="0"/>
              </a:spcAft>
              <a:buClr>
                <a:srgbClr val="25347A"/>
              </a:buClr>
              <a:buFont typeface="+mj-lt"/>
              <a:buAutoNum type="arabicPeriod" startAt="3"/>
            </a:pPr>
            <a:r>
              <a:rPr lang="en-US" dirty="0"/>
              <a:t>Provide diverse career opportunities for students</a:t>
            </a:r>
          </a:p>
          <a:p>
            <a:pPr marL="914400" lvl="1" indent="-457200">
              <a:lnSpc>
                <a:spcPts val="2800"/>
              </a:lnSpc>
              <a:spcBef>
                <a:spcPts val="0"/>
              </a:spcBef>
              <a:spcAft>
                <a:spcPts val="0"/>
              </a:spcAft>
              <a:buClr>
                <a:srgbClr val="25347A"/>
              </a:buClr>
              <a:buFont typeface="Wingdings" panose="05000000000000000000" pitchFamily="2" charset="2"/>
              <a:buChar char="Ø"/>
            </a:pPr>
            <a:r>
              <a:rPr lang="en-US" sz="2400" dirty="0">
                <a:solidFill>
                  <a:srgbClr val="25347A"/>
                </a:solidFill>
                <a:latin typeface="Calibri" panose="020F0502020204030204" pitchFamily="34" charset="0"/>
                <a:cs typeface="Calibri" panose="020F0502020204030204" pitchFamily="34" charset="0"/>
              </a:rPr>
              <a:t>Measure: percentage of placement rate within 3 months after graduation</a:t>
            </a:r>
          </a:p>
          <a:p>
            <a:pPr marL="914400" lvl="1" indent="-457200">
              <a:lnSpc>
                <a:spcPts val="2800"/>
              </a:lnSpc>
              <a:spcBef>
                <a:spcPts val="0"/>
              </a:spcBef>
              <a:spcAft>
                <a:spcPts val="0"/>
              </a:spcAft>
              <a:buClr>
                <a:srgbClr val="25347A"/>
              </a:buClr>
              <a:buFont typeface="Wingdings" panose="05000000000000000000" pitchFamily="2" charset="2"/>
              <a:buChar char="Ø"/>
            </a:pPr>
            <a:r>
              <a:rPr lang="en-US" sz="2400" dirty="0">
                <a:solidFill>
                  <a:srgbClr val="25347A"/>
                </a:solidFill>
                <a:latin typeface="Calibri" panose="020F0502020204030204" pitchFamily="34" charset="0"/>
                <a:cs typeface="Calibri" panose="020F0502020204030204" pitchFamily="34" charset="0"/>
              </a:rPr>
              <a:t>Measure: percentage of students completing an internship </a:t>
            </a:r>
          </a:p>
          <a:p>
            <a:pPr marL="914400" lvl="1" indent="-457200">
              <a:lnSpc>
                <a:spcPts val="2800"/>
              </a:lnSpc>
              <a:spcBef>
                <a:spcPts val="0"/>
              </a:spcBef>
              <a:spcAft>
                <a:spcPts val="0"/>
              </a:spcAft>
              <a:buClr>
                <a:srgbClr val="25347A"/>
              </a:buClr>
              <a:buFont typeface="Wingdings" panose="05000000000000000000" pitchFamily="2" charset="2"/>
              <a:buChar char="Ø"/>
            </a:pPr>
            <a:r>
              <a:rPr lang="en-US" sz="2400" dirty="0">
                <a:solidFill>
                  <a:srgbClr val="25347A"/>
                </a:solidFill>
                <a:latin typeface="Calibri" panose="020F0502020204030204" pitchFamily="34" charset="0"/>
                <a:cs typeface="Calibri" panose="020F0502020204030204" pitchFamily="34" charset="0"/>
              </a:rPr>
              <a:t>Measure: diversity of companies attending the career fair </a:t>
            </a:r>
          </a:p>
          <a:p>
            <a:pPr marL="457200" indent="-457200">
              <a:lnSpc>
                <a:spcPts val="2800"/>
              </a:lnSpc>
              <a:spcBef>
                <a:spcPts val="0"/>
              </a:spcBef>
              <a:spcAft>
                <a:spcPts val="0"/>
              </a:spcAft>
              <a:buClr>
                <a:srgbClr val="25347A"/>
              </a:buClr>
              <a:buFont typeface="+mj-lt"/>
              <a:buAutoNum type="arabicPeriod" startAt="4"/>
            </a:pPr>
            <a:r>
              <a:rPr lang="en-US" dirty="0"/>
              <a:t>Provide graduates for the construction industry</a:t>
            </a:r>
          </a:p>
          <a:p>
            <a:pPr marL="914400" lvl="1" indent="-457200">
              <a:lnSpc>
                <a:spcPts val="2800"/>
              </a:lnSpc>
              <a:spcBef>
                <a:spcPts val="0"/>
              </a:spcBef>
              <a:spcAft>
                <a:spcPts val="0"/>
              </a:spcAft>
              <a:buClr>
                <a:srgbClr val="25347A"/>
              </a:buClr>
              <a:buFont typeface="Wingdings" panose="05000000000000000000" pitchFamily="2" charset="2"/>
              <a:buChar char="Ø"/>
            </a:pPr>
            <a:r>
              <a:rPr lang="en-US" sz="2400" dirty="0">
                <a:solidFill>
                  <a:srgbClr val="25347A"/>
                </a:solidFill>
                <a:latin typeface="Calibri" panose="020F0502020204030204" pitchFamily="34" charset="0"/>
                <a:cs typeface="Calibri" panose="020F0502020204030204" pitchFamily="34" charset="0"/>
              </a:rPr>
              <a:t>Measure: upper division enrollment </a:t>
            </a:r>
          </a:p>
          <a:p>
            <a:pPr marL="914400" lvl="1" indent="-457200">
              <a:lnSpc>
                <a:spcPts val="2800"/>
              </a:lnSpc>
              <a:spcBef>
                <a:spcPts val="0"/>
              </a:spcBef>
              <a:spcAft>
                <a:spcPts val="0"/>
              </a:spcAft>
              <a:buClr>
                <a:srgbClr val="25347A"/>
              </a:buClr>
              <a:buFont typeface="Wingdings" panose="05000000000000000000" pitchFamily="2" charset="2"/>
              <a:buChar char="Ø"/>
            </a:pPr>
            <a:r>
              <a:rPr lang="en-US" sz="2400" dirty="0">
                <a:solidFill>
                  <a:srgbClr val="25347A"/>
                </a:solidFill>
                <a:latin typeface="Calibri" panose="020F0502020204030204" pitchFamily="34" charset="0"/>
                <a:cs typeface="Calibri" panose="020F0502020204030204" pitchFamily="34" charset="0"/>
              </a:rPr>
              <a:t>Measure: number of graduates</a:t>
            </a:r>
          </a:p>
          <a:p>
            <a:endParaRPr lang="en-US" dirty="0"/>
          </a:p>
        </p:txBody>
      </p:sp>
      <p:sp>
        <p:nvSpPr>
          <p:cNvPr id="9" name="Slide Number Placeholder 8"/>
          <p:cNvSpPr>
            <a:spLocks noGrp="1"/>
          </p:cNvSpPr>
          <p:nvPr>
            <p:ph type="sldNum" idx="12"/>
          </p:nvPr>
        </p:nvSpPr>
        <p:spPr/>
        <p:txBody>
          <a:bodyPr/>
          <a:lstStyle/>
          <a:p>
            <a:fld id="{5D84065D-F351-4B03-BD91-D8A6B8D4B362}" type="slidenum">
              <a:rPr lang="en-US" smtClean="0"/>
              <a:t>39</a:t>
            </a:fld>
            <a:endParaRPr lang="en-US" dirty="0"/>
          </a:p>
        </p:txBody>
      </p:sp>
    </p:spTree>
    <p:extLst>
      <p:ext uri="{BB962C8B-B14F-4D97-AF65-F5344CB8AC3E}">
        <p14:creationId xmlns:p14="http://schemas.microsoft.com/office/powerpoint/2010/main" val="1768816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Program Accreditation</a:t>
            </a:r>
          </a:p>
        </p:txBody>
      </p:sp>
      <p:sp>
        <p:nvSpPr>
          <p:cNvPr id="3" name="Content Placeholder 2"/>
          <p:cNvSpPr>
            <a:spLocks noGrp="1"/>
          </p:cNvSpPr>
          <p:nvPr>
            <p:ph type="body" idx="1"/>
          </p:nvPr>
        </p:nvSpPr>
        <p:spPr/>
        <p:txBody>
          <a:bodyPr>
            <a:normAutofit/>
          </a:bodyPr>
          <a:lstStyle/>
          <a:p>
            <a:r>
              <a:rPr lang="en-US" sz="2800" dirty="0"/>
              <a:t>Program accreditation is both a structure and a process that demonstrates a measure of public accountability </a:t>
            </a:r>
            <a:r>
              <a:rPr lang="en-US" sz="2800" b="1" i="1" dirty="0"/>
              <a:t>that graduates have mastered a baseline set of knowledge and skills in order to function as required in specific professional venues.  </a:t>
            </a:r>
            <a:r>
              <a:rPr lang="en-US" sz="2800" dirty="0"/>
              <a:t>There are two general approaches to this task:</a:t>
            </a:r>
            <a:endParaRPr lang="en-US" sz="2800" b="1" i="1" dirty="0"/>
          </a:p>
          <a:p>
            <a:pPr lvl="1">
              <a:buClr>
                <a:srgbClr val="25347A"/>
              </a:buClr>
              <a:buFont typeface="Wingdings" panose="05000000000000000000" pitchFamily="2" charset="2"/>
              <a:buChar char="Ø"/>
            </a:pPr>
            <a:r>
              <a:rPr lang="en-US" sz="2400" dirty="0">
                <a:solidFill>
                  <a:srgbClr val="25347A"/>
                </a:solidFill>
                <a:latin typeface="Calibri" panose="020F0502020204030204" pitchFamily="34" charset="0"/>
                <a:cs typeface="Calibri" panose="020F0502020204030204" pitchFamily="34" charset="0"/>
              </a:rPr>
              <a:t>Process Oriented Accreditation</a:t>
            </a:r>
          </a:p>
          <a:p>
            <a:pPr lvl="1">
              <a:buClr>
                <a:srgbClr val="25347A"/>
              </a:buClr>
              <a:buFont typeface="Wingdings" panose="05000000000000000000" pitchFamily="2" charset="2"/>
              <a:buChar char="Ø"/>
            </a:pPr>
            <a:r>
              <a:rPr lang="en-US" sz="2400" dirty="0">
                <a:solidFill>
                  <a:srgbClr val="25347A"/>
                </a:solidFill>
                <a:latin typeface="Calibri" panose="020F0502020204030204" pitchFamily="34" charset="0"/>
                <a:cs typeface="Calibri" panose="020F0502020204030204" pitchFamily="34" charset="0"/>
              </a:rPr>
              <a:t>Outcomes-Based Accreditation</a:t>
            </a:r>
          </a:p>
        </p:txBody>
      </p:sp>
      <p:sp>
        <p:nvSpPr>
          <p:cNvPr id="9" name="Slide Number Placeholder 8"/>
          <p:cNvSpPr>
            <a:spLocks noGrp="1"/>
          </p:cNvSpPr>
          <p:nvPr>
            <p:ph type="sldNum" idx="12"/>
          </p:nvPr>
        </p:nvSpPr>
        <p:spPr>
          <a:xfrm>
            <a:off x="11734799" y="6182000"/>
            <a:ext cx="405733" cy="420800"/>
          </a:xfrm>
        </p:spPr>
        <p:txBody>
          <a:bodyPr vert="horz" lIns="91440" tIns="45720" rIns="91440" bIns="45720" rtlCol="0" anchor="ctr"/>
          <a:lstStyle/>
          <a:p>
            <a:fld id="{5D84065D-F351-4B03-BD91-D8A6B8D4B362}" type="slidenum">
              <a:rPr lang="en-US" sz="2000" b="1" smtClean="0">
                <a:solidFill>
                  <a:schemeClr val="bg1"/>
                </a:solidFill>
              </a:rPr>
              <a:pPr/>
              <a:t>4</a:t>
            </a:fld>
            <a:endParaRPr lang="en-US" sz="2000" b="1" dirty="0">
              <a:solidFill>
                <a:schemeClr val="bg1"/>
              </a:solidFill>
            </a:endParaRPr>
          </a:p>
        </p:txBody>
      </p:sp>
    </p:spTree>
    <p:extLst>
      <p:ext uri="{BB962C8B-B14F-4D97-AF65-F5344CB8AC3E}">
        <p14:creationId xmlns:p14="http://schemas.microsoft.com/office/powerpoint/2010/main" val="5059794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Assessment Tools for Objective 3</a:t>
            </a:r>
          </a:p>
        </p:txBody>
      </p:sp>
      <p:sp>
        <p:nvSpPr>
          <p:cNvPr id="3" name="Content Placeholder 2"/>
          <p:cNvSpPr>
            <a:spLocks noGrp="1"/>
          </p:cNvSpPr>
          <p:nvPr>
            <p:ph type="body" idx="1"/>
          </p:nvPr>
        </p:nvSpPr>
        <p:spPr>
          <a:xfrm>
            <a:off x="304800" y="1600200"/>
            <a:ext cx="10986379" cy="4194000"/>
          </a:xfrm>
        </p:spPr>
        <p:txBody>
          <a:bodyPr>
            <a:noAutofit/>
          </a:bodyPr>
          <a:lstStyle/>
          <a:p>
            <a:pPr marL="45720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Provide a curriculum and educational experience relevant to a career in construction management with expert instruction that results in a high level of student learning</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ACCE accreditation every six years</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Student Learning Outcome assessments </a:t>
            </a:r>
          </a:p>
          <a:p>
            <a:pPr marL="914400" lvl="1" indent="-457200">
              <a:lnSpc>
                <a:spcPts val="2400"/>
              </a:lnSpc>
              <a:spcBef>
                <a:spcPts val="0"/>
              </a:spcBef>
              <a:spcAft>
                <a:spcPts val="0"/>
              </a:spcAft>
              <a:buClr>
                <a:srgbClr val="25347A"/>
              </a:buClr>
              <a:buSzPct val="100000"/>
              <a:buFont typeface="+mj-lt"/>
              <a:buAutoNum type="alphaLcPeriod"/>
            </a:pPr>
            <a:r>
              <a:rPr lang="en-US" sz="1800" dirty="0">
                <a:solidFill>
                  <a:srgbClr val="25347A"/>
                </a:solidFill>
                <a:latin typeface="Calibri" panose="020F0502020204030204" pitchFamily="34" charset="0"/>
                <a:cs typeface="Calibri" panose="020F0502020204030204" pitchFamily="34" charset="0"/>
              </a:rPr>
              <a:t>Direct assessments through projects, assignments, and exams - measured each semester by faculty</a:t>
            </a:r>
          </a:p>
          <a:p>
            <a:pPr marL="914400" lvl="1" indent="-457200">
              <a:lnSpc>
                <a:spcPts val="2400"/>
              </a:lnSpc>
              <a:spcBef>
                <a:spcPts val="0"/>
              </a:spcBef>
              <a:spcAft>
                <a:spcPts val="0"/>
              </a:spcAft>
              <a:buClr>
                <a:srgbClr val="25347A"/>
              </a:buClr>
              <a:buSzPct val="100000"/>
              <a:buFont typeface="+mj-lt"/>
              <a:buAutoNum type="alphaLcPeriod"/>
            </a:pPr>
            <a:r>
              <a:rPr lang="en-US" sz="1800" dirty="0">
                <a:solidFill>
                  <a:srgbClr val="25347A"/>
                </a:solidFill>
                <a:latin typeface="Calibri" panose="020F0502020204030204" pitchFamily="34" charset="0"/>
                <a:cs typeface="Calibri" panose="020F0502020204030204" pitchFamily="34" charset="0"/>
              </a:rPr>
              <a:t>AC exam results – provided by testing agency</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Placement of competition teams in regional and national (open) events annually</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Number of Rinker School students participating in competition teams annually</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Number of students participating in the international exchange programs annually</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Number of courses with hands on experiments and/or demonstration of crafts work annually</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Number of courses that effectively integrate technology to enhance the learning annually</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Number of construction jobsite visits each semester</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Graduating seniors exit survey each semester</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One and five year alumni survey annually</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Employer survey annually</a:t>
            </a:r>
          </a:p>
          <a:p>
            <a:pPr marL="457200" lvl="0" indent="-457200">
              <a:lnSpc>
                <a:spcPts val="2400"/>
              </a:lnSpc>
              <a:spcBef>
                <a:spcPts val="0"/>
              </a:spcBef>
              <a:spcAft>
                <a:spcPts val="0"/>
              </a:spcAft>
              <a:buClr>
                <a:srgbClr val="25347A"/>
              </a:buClr>
              <a:buSzPct val="100000"/>
              <a:buFont typeface="+mj-lt"/>
              <a:buAutoNum type="arabicPeriod"/>
            </a:pPr>
            <a:r>
              <a:rPr lang="en-US" sz="1800" dirty="0">
                <a:latin typeface="Calibri" panose="020F0502020204030204" pitchFamily="34" charset="0"/>
                <a:cs typeface="Calibri" panose="020F0502020204030204" pitchFamily="34" charset="0"/>
              </a:rPr>
              <a:t>Assessment of the quality of instruction in each course by students each semester</a:t>
            </a:r>
          </a:p>
        </p:txBody>
      </p:sp>
      <p:sp>
        <p:nvSpPr>
          <p:cNvPr id="9" name="Slide Number Placeholder 8"/>
          <p:cNvSpPr>
            <a:spLocks noGrp="1"/>
          </p:cNvSpPr>
          <p:nvPr>
            <p:ph type="sldNum" idx="12"/>
          </p:nvPr>
        </p:nvSpPr>
        <p:spPr/>
        <p:txBody>
          <a:bodyPr/>
          <a:lstStyle/>
          <a:p>
            <a:fld id="{5D84065D-F351-4B03-BD91-D8A6B8D4B362}" type="slidenum">
              <a:rPr lang="en-US" smtClean="0"/>
              <a:t>40</a:t>
            </a:fld>
            <a:endParaRPr lang="en-US" dirty="0"/>
          </a:p>
        </p:txBody>
      </p:sp>
    </p:spTree>
    <p:extLst>
      <p:ext uri="{BB962C8B-B14F-4D97-AF65-F5344CB8AC3E}">
        <p14:creationId xmlns:p14="http://schemas.microsoft.com/office/powerpoint/2010/main" val="39188375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7CBA">
            <a:alpha val="50000"/>
          </a:srgbClr>
        </a:solid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11650859" y="6324600"/>
            <a:ext cx="551167" cy="365125"/>
          </a:xfrm>
        </p:spPr>
        <p:txBody>
          <a:bodyPr/>
          <a:lstStyle/>
          <a:p>
            <a:fld id="{D57F1E4F-1CFF-5643-939E-217C01CDF565}" type="slidenum">
              <a:rPr lang="en-US" sz="2000" b="1" smtClean="0">
                <a:solidFill>
                  <a:schemeClr val="bg1"/>
                </a:solidFill>
                <a:latin typeface="Calibri" panose="020F0502020204030204" pitchFamily="34" charset="0"/>
                <a:cs typeface="Calibri" panose="020F0502020204030204" pitchFamily="34" charset="0"/>
              </a:rPr>
              <a:pPr/>
              <a:t>41</a:t>
            </a:fld>
            <a:endParaRPr lang="en-US" sz="2000" b="1" dirty="0">
              <a:solidFill>
                <a:schemeClr val="bg1"/>
              </a:solidFill>
              <a:latin typeface="Calibri" panose="020F0502020204030204" pitchFamily="34" charset="0"/>
              <a:cs typeface="Calibri" panose="020F050202020403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037624533"/>
              </p:ext>
            </p:extLst>
          </p:nvPr>
        </p:nvGraphicFramePr>
        <p:xfrm>
          <a:off x="914400" y="76200"/>
          <a:ext cx="10210800" cy="6695605"/>
        </p:xfrm>
        <a:graphic>
          <a:graphicData uri="http://schemas.openxmlformats.org/drawingml/2006/table">
            <a:tbl>
              <a:tblPr firstRow="1" bandRow="1">
                <a:tableStyleId>{93296810-A885-4BE3-A3E7-6D5BEEA58F35}</a:tableStyleId>
              </a:tblPr>
              <a:tblGrid>
                <a:gridCol w="4495800">
                  <a:extLst>
                    <a:ext uri="{9D8B030D-6E8A-4147-A177-3AD203B41FA5}">
                      <a16:colId xmlns:a16="http://schemas.microsoft.com/office/drawing/2014/main" val="537293972"/>
                    </a:ext>
                  </a:extLst>
                </a:gridCol>
                <a:gridCol w="1676400">
                  <a:extLst>
                    <a:ext uri="{9D8B030D-6E8A-4147-A177-3AD203B41FA5}">
                      <a16:colId xmlns:a16="http://schemas.microsoft.com/office/drawing/2014/main" val="2935246443"/>
                    </a:ext>
                  </a:extLst>
                </a:gridCol>
                <a:gridCol w="2362200">
                  <a:extLst>
                    <a:ext uri="{9D8B030D-6E8A-4147-A177-3AD203B41FA5}">
                      <a16:colId xmlns:a16="http://schemas.microsoft.com/office/drawing/2014/main" val="3494688432"/>
                    </a:ext>
                  </a:extLst>
                </a:gridCol>
                <a:gridCol w="1676400">
                  <a:extLst>
                    <a:ext uri="{9D8B030D-6E8A-4147-A177-3AD203B41FA5}">
                      <a16:colId xmlns:a16="http://schemas.microsoft.com/office/drawing/2014/main" val="3156795355"/>
                    </a:ext>
                  </a:extLst>
                </a:gridCol>
              </a:tblGrid>
              <a:tr h="309797">
                <a:tc>
                  <a:txBody>
                    <a:bodyPr/>
                    <a:lstStyle/>
                    <a:p>
                      <a:r>
                        <a:rPr lang="en-US" sz="1200" dirty="0">
                          <a:latin typeface="Calibri" panose="020F0502020204030204" pitchFamily="34" charset="0"/>
                          <a:cs typeface="Calibri" panose="020F0502020204030204" pitchFamily="34" charset="0"/>
                        </a:rPr>
                        <a:t>Measure</a:t>
                      </a:r>
                    </a:p>
                  </a:txBody>
                  <a:tcPr/>
                </a:tc>
                <a:tc>
                  <a:txBody>
                    <a:bodyPr/>
                    <a:lstStyle/>
                    <a:p>
                      <a:r>
                        <a:rPr lang="en-US" sz="1200" dirty="0">
                          <a:latin typeface="Calibri" panose="020F0502020204030204" pitchFamily="34" charset="0"/>
                          <a:cs typeface="Calibri" panose="020F0502020204030204" pitchFamily="34" charset="0"/>
                        </a:rPr>
                        <a:t>Target</a:t>
                      </a:r>
                    </a:p>
                  </a:txBody>
                  <a:tcPr/>
                </a:tc>
                <a:tc>
                  <a:txBody>
                    <a:bodyPr/>
                    <a:lstStyle/>
                    <a:p>
                      <a:r>
                        <a:rPr lang="en-US" sz="1200" dirty="0">
                          <a:latin typeface="Calibri" panose="020F0502020204030204" pitchFamily="34" charset="0"/>
                          <a:cs typeface="Calibri" panose="020F0502020204030204" pitchFamily="34" charset="0"/>
                        </a:rPr>
                        <a:t>Responsible</a:t>
                      </a:r>
                      <a:r>
                        <a:rPr lang="en-US" sz="1200" baseline="0" dirty="0">
                          <a:latin typeface="Calibri" panose="020F0502020204030204" pitchFamily="34" charset="0"/>
                          <a:cs typeface="Calibri" panose="020F0502020204030204" pitchFamily="34" charset="0"/>
                        </a:rPr>
                        <a:t> for Data</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Sequence</a:t>
                      </a:r>
                    </a:p>
                  </a:txBody>
                  <a:tcPr/>
                </a:tc>
                <a:extLst>
                  <a:ext uri="{0D108BD9-81ED-4DB2-BD59-A6C34878D82A}">
                    <a16:rowId xmlns:a16="http://schemas.microsoft.com/office/drawing/2014/main" val="494794007"/>
                  </a:ext>
                </a:extLst>
              </a:tr>
              <a:tr h="309797">
                <a:tc>
                  <a:txBody>
                    <a:bodyPr/>
                    <a:lstStyle/>
                    <a:p>
                      <a:r>
                        <a:rPr lang="en-US" sz="1200" dirty="0">
                          <a:latin typeface="Calibri" panose="020F0502020204030204" pitchFamily="34" charset="0"/>
                          <a:cs typeface="Calibri" panose="020F0502020204030204" pitchFamily="34" charset="0"/>
                        </a:rPr>
                        <a:t>Average SAT score</a:t>
                      </a:r>
                      <a:r>
                        <a:rPr lang="en-US" sz="1200" baseline="0" dirty="0">
                          <a:latin typeface="Calibri" panose="020F0502020204030204" pitchFamily="34" charset="0"/>
                          <a:cs typeface="Calibri" panose="020F0502020204030204" pitchFamily="34" charset="0"/>
                        </a:rPr>
                        <a:t> &amp; GPA of pre-BCN courses</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1100</a:t>
                      </a:r>
                      <a:r>
                        <a:rPr lang="en-US" sz="1200" baseline="0" dirty="0">
                          <a:latin typeface="Calibri" panose="020F0502020204030204" pitchFamily="34" charset="0"/>
                          <a:cs typeface="Calibri" panose="020F0502020204030204" pitchFamily="34" charset="0"/>
                        </a:rPr>
                        <a:t> / 3.0</a:t>
                      </a:r>
                      <a:endParaRPr lang="en-US" sz="1200" dirty="0">
                        <a:latin typeface="Calibri" panose="020F0502020204030204" pitchFamily="34" charset="0"/>
                        <a:cs typeface="Calibri" panose="020F0502020204030204" pitchFamily="34" charset="0"/>
                      </a:endParaRPr>
                    </a:p>
                  </a:txBody>
                  <a:tcPr/>
                </a:tc>
                <a:tc>
                  <a:txBody>
                    <a:bodyPr/>
                    <a:lstStyle/>
                    <a:p>
                      <a:r>
                        <a:rPr lang="en-US" sz="1200">
                          <a:latin typeface="Calibri" panose="020F0502020204030204" pitchFamily="34" charset="0"/>
                          <a:cs typeface="Calibri" panose="020F0502020204030204" pitchFamily="34" charset="0"/>
                        </a:rPr>
                        <a:t>Undergraduate</a:t>
                      </a:r>
                      <a:r>
                        <a:rPr lang="en-US" sz="1200" baseline="0">
                          <a:latin typeface="Calibri" panose="020F0502020204030204" pitchFamily="34" charset="0"/>
                          <a:cs typeface="Calibri" panose="020F0502020204030204" pitchFamily="34" charset="0"/>
                        </a:rPr>
                        <a:t> Secretary</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Semester</a:t>
                      </a:r>
                    </a:p>
                  </a:txBody>
                  <a:tcPr/>
                </a:tc>
                <a:extLst>
                  <a:ext uri="{0D108BD9-81ED-4DB2-BD59-A6C34878D82A}">
                    <a16:rowId xmlns:a16="http://schemas.microsoft.com/office/drawing/2014/main" val="7234046"/>
                  </a:ext>
                </a:extLst>
              </a:tr>
              <a:tr h="309797">
                <a:tc>
                  <a:txBody>
                    <a:bodyPr/>
                    <a:lstStyle/>
                    <a:p>
                      <a:r>
                        <a:rPr lang="en-US" sz="1200" dirty="0">
                          <a:latin typeface="Calibri" panose="020F0502020204030204" pitchFamily="34" charset="0"/>
                          <a:cs typeface="Calibri" panose="020F0502020204030204" pitchFamily="34" charset="0"/>
                        </a:rPr>
                        <a:t>% of under-represented</a:t>
                      </a:r>
                      <a:r>
                        <a:rPr lang="en-US" sz="1200" baseline="0" dirty="0">
                          <a:latin typeface="Calibri" panose="020F0502020204030204" pitchFamily="34" charset="0"/>
                          <a:cs typeface="Calibri" panose="020F0502020204030204" pitchFamily="34" charset="0"/>
                        </a:rPr>
                        <a:t> groups</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20%</a:t>
                      </a:r>
                    </a:p>
                  </a:txBody>
                  <a:tcPr/>
                </a:tc>
                <a:tc>
                  <a:txBody>
                    <a:bodyPr/>
                    <a:lstStyle/>
                    <a:p>
                      <a:r>
                        <a:rPr lang="en-US" sz="1200" dirty="0">
                          <a:latin typeface="Calibri" panose="020F0502020204030204" pitchFamily="34" charset="0"/>
                          <a:cs typeface="Calibri" panose="020F0502020204030204" pitchFamily="34" charset="0"/>
                        </a:rPr>
                        <a:t>Registrar</a:t>
                      </a:r>
                      <a:r>
                        <a:rPr lang="en-US" sz="1200" baseline="0" dirty="0">
                          <a:latin typeface="Calibri" panose="020F0502020204030204" pitchFamily="34" charset="0"/>
                          <a:cs typeface="Calibri" panose="020F0502020204030204" pitchFamily="34" charset="0"/>
                        </a:rPr>
                        <a:t> officer</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Semester</a:t>
                      </a:r>
                    </a:p>
                  </a:txBody>
                  <a:tcPr/>
                </a:tc>
                <a:extLst>
                  <a:ext uri="{0D108BD9-81ED-4DB2-BD59-A6C34878D82A}">
                    <a16:rowId xmlns:a16="http://schemas.microsoft.com/office/drawing/2014/main" val="558443786"/>
                  </a:ext>
                </a:extLst>
              </a:tr>
              <a:tr h="309797">
                <a:tc>
                  <a:txBody>
                    <a:bodyPr/>
                    <a:lstStyle/>
                    <a:p>
                      <a:r>
                        <a:rPr lang="en-US" sz="1200" dirty="0">
                          <a:latin typeface="Calibri" panose="020F0502020204030204" pitchFamily="34" charset="0"/>
                          <a:cs typeface="Calibri" panose="020F0502020204030204" pitchFamily="34" charset="0"/>
                        </a:rPr>
                        <a:t>Direct</a:t>
                      </a:r>
                      <a:r>
                        <a:rPr lang="en-US" sz="1200" baseline="0" dirty="0">
                          <a:latin typeface="Calibri" panose="020F0502020204030204" pitchFamily="34" charset="0"/>
                          <a:cs typeface="Calibri" panose="020F0502020204030204" pitchFamily="34" charset="0"/>
                        </a:rPr>
                        <a:t> SLO assessments</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&gt;70%</a:t>
                      </a:r>
                      <a:r>
                        <a:rPr lang="en-US" sz="1200" baseline="0" dirty="0">
                          <a:latin typeface="Calibri" panose="020F0502020204030204" pitchFamily="34" charset="0"/>
                          <a:cs typeface="Calibri" panose="020F0502020204030204" pitchFamily="34" charset="0"/>
                        </a:rPr>
                        <a:t> of class C or above</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Faculty</a:t>
                      </a:r>
                    </a:p>
                  </a:txBody>
                  <a:tcPr/>
                </a:tc>
                <a:tc>
                  <a:txBody>
                    <a:bodyPr/>
                    <a:lstStyle/>
                    <a:p>
                      <a:r>
                        <a:rPr lang="en-US" sz="1200" dirty="0">
                          <a:latin typeface="Calibri" panose="020F0502020204030204" pitchFamily="34" charset="0"/>
                          <a:cs typeface="Calibri" panose="020F0502020204030204" pitchFamily="34" charset="0"/>
                        </a:rPr>
                        <a:t>Semester</a:t>
                      </a:r>
                    </a:p>
                  </a:txBody>
                  <a:tcPr/>
                </a:tc>
                <a:extLst>
                  <a:ext uri="{0D108BD9-81ED-4DB2-BD59-A6C34878D82A}">
                    <a16:rowId xmlns:a16="http://schemas.microsoft.com/office/drawing/2014/main" val="559355527"/>
                  </a:ext>
                </a:extLst>
              </a:tr>
              <a:tr h="309797">
                <a:tc>
                  <a:txBody>
                    <a:bodyPr/>
                    <a:lstStyle/>
                    <a:p>
                      <a:r>
                        <a:rPr lang="en-US" sz="1200" dirty="0">
                          <a:latin typeface="Calibri" panose="020F0502020204030204" pitchFamily="34" charset="0"/>
                          <a:cs typeface="Calibri" panose="020F0502020204030204" pitchFamily="34" charset="0"/>
                        </a:rPr>
                        <a:t>AC exam results</a:t>
                      </a:r>
                    </a:p>
                  </a:txBody>
                  <a:tcPr/>
                </a:tc>
                <a:tc>
                  <a:txBody>
                    <a:bodyPr/>
                    <a:lstStyle/>
                    <a:p>
                      <a:r>
                        <a:rPr lang="en-US" sz="1200" dirty="0">
                          <a:latin typeface="Calibri" panose="020F0502020204030204" pitchFamily="34" charset="0"/>
                          <a:cs typeface="Calibri" panose="020F0502020204030204" pitchFamily="34" charset="0"/>
                        </a:rPr>
                        <a:t>Avg. area score = &gt; 70%</a:t>
                      </a:r>
                    </a:p>
                  </a:txBody>
                  <a:tcPr/>
                </a:tc>
                <a:tc>
                  <a:txBody>
                    <a:bodyPr/>
                    <a:lstStyle/>
                    <a:p>
                      <a:r>
                        <a:rPr lang="en-US" sz="1200" dirty="0">
                          <a:latin typeface="Calibri" panose="020F0502020204030204" pitchFamily="34" charset="0"/>
                          <a:cs typeface="Calibri" panose="020F0502020204030204" pitchFamily="34" charset="0"/>
                        </a:rPr>
                        <a:t>Undergraduate Director</a:t>
                      </a:r>
                    </a:p>
                  </a:txBody>
                  <a:tcPr/>
                </a:tc>
                <a:tc>
                  <a:txBody>
                    <a:bodyPr/>
                    <a:lstStyle/>
                    <a:p>
                      <a:r>
                        <a:rPr lang="en-US" sz="1200" dirty="0">
                          <a:latin typeface="Calibri" panose="020F0502020204030204" pitchFamily="34" charset="0"/>
                          <a:cs typeface="Calibri" panose="020F0502020204030204" pitchFamily="34" charset="0"/>
                        </a:rPr>
                        <a:t>Semester</a:t>
                      </a:r>
                    </a:p>
                  </a:txBody>
                  <a:tcPr/>
                </a:tc>
                <a:extLst>
                  <a:ext uri="{0D108BD9-81ED-4DB2-BD59-A6C34878D82A}">
                    <a16:rowId xmlns:a16="http://schemas.microsoft.com/office/drawing/2014/main" val="347543609"/>
                  </a:ext>
                </a:extLst>
              </a:tr>
              <a:tr h="481349">
                <a:tc>
                  <a:txBody>
                    <a:bodyPr/>
                    <a:lstStyle/>
                    <a:p>
                      <a:r>
                        <a:rPr lang="en-US" sz="1200" dirty="0">
                          <a:latin typeface="Calibri" panose="020F0502020204030204" pitchFamily="34" charset="0"/>
                          <a:cs typeface="Calibri" panose="020F0502020204030204" pitchFamily="34" charset="0"/>
                        </a:rPr>
                        <a:t>Placement</a:t>
                      </a:r>
                      <a:r>
                        <a:rPr lang="en-US" sz="1200" baseline="0" dirty="0">
                          <a:latin typeface="Calibri" panose="020F0502020204030204" pitchFamily="34" charset="0"/>
                          <a:cs typeface="Calibri" panose="020F0502020204030204" pitchFamily="34" charset="0"/>
                        </a:rPr>
                        <a:t> of competition teams at regional &amp; </a:t>
                      </a:r>
                      <a:r>
                        <a:rPr lang="en-US" sz="1200" baseline="0" dirty="0" err="1">
                          <a:latin typeface="Calibri" panose="020F0502020204030204" pitchFamily="34" charset="0"/>
                          <a:cs typeface="Calibri" panose="020F0502020204030204" pitchFamily="34" charset="0"/>
                        </a:rPr>
                        <a:t>nat’l</a:t>
                      </a:r>
                      <a:r>
                        <a:rPr lang="en-US" sz="1200" baseline="0" dirty="0">
                          <a:latin typeface="Calibri" panose="020F0502020204030204" pitchFamily="34" charset="0"/>
                          <a:cs typeface="Calibri" panose="020F0502020204030204" pitchFamily="34" charset="0"/>
                        </a:rPr>
                        <a:t> (open) events</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70% in top 3</a:t>
                      </a:r>
                    </a:p>
                  </a:txBody>
                  <a:tcPr/>
                </a:tc>
                <a:tc>
                  <a:txBody>
                    <a:bodyPr/>
                    <a:lstStyle/>
                    <a:p>
                      <a:r>
                        <a:rPr lang="en-US" sz="1200" dirty="0">
                          <a:latin typeface="Calibri" panose="020F0502020204030204" pitchFamily="34" charset="0"/>
                          <a:cs typeface="Calibri" panose="020F0502020204030204" pitchFamily="34" charset="0"/>
                        </a:rPr>
                        <a:t>Undergraduate</a:t>
                      </a:r>
                      <a:r>
                        <a:rPr lang="en-US" sz="1200" baseline="0" dirty="0">
                          <a:latin typeface="Calibri" panose="020F0502020204030204" pitchFamily="34" charset="0"/>
                          <a:cs typeface="Calibri" panose="020F0502020204030204" pitchFamily="34" charset="0"/>
                        </a:rPr>
                        <a:t> Director</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Annual</a:t>
                      </a:r>
                    </a:p>
                  </a:txBody>
                  <a:tcPr/>
                </a:tc>
                <a:extLst>
                  <a:ext uri="{0D108BD9-81ED-4DB2-BD59-A6C34878D82A}">
                    <a16:rowId xmlns:a16="http://schemas.microsoft.com/office/drawing/2014/main" val="2514646180"/>
                  </a:ext>
                </a:extLst>
              </a:tr>
              <a:tr h="481349">
                <a:tc>
                  <a:txBody>
                    <a:bodyPr/>
                    <a:lstStyle/>
                    <a:p>
                      <a:r>
                        <a:rPr lang="en-US" sz="1200" dirty="0">
                          <a:latin typeface="Calibri" panose="020F0502020204030204" pitchFamily="34" charset="0"/>
                          <a:cs typeface="Calibri" panose="020F0502020204030204" pitchFamily="34" charset="0"/>
                        </a:rPr>
                        <a:t>#</a:t>
                      </a:r>
                      <a:r>
                        <a:rPr lang="en-US" sz="1200" baseline="0" dirty="0">
                          <a:latin typeface="Calibri" panose="020F0502020204030204" pitchFamily="34" charset="0"/>
                          <a:cs typeface="Calibri" panose="020F0502020204030204" pitchFamily="34" charset="0"/>
                        </a:rPr>
                        <a:t> of Rinker School students participating in competition teams annually</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30</a:t>
                      </a:r>
                    </a:p>
                  </a:txBody>
                  <a:tcPr/>
                </a:tc>
                <a:tc>
                  <a:txBody>
                    <a:bodyPr/>
                    <a:lstStyle/>
                    <a:p>
                      <a:r>
                        <a:rPr lang="en-US" sz="1200" dirty="0">
                          <a:latin typeface="Calibri" panose="020F0502020204030204" pitchFamily="34" charset="0"/>
                          <a:cs typeface="Calibri" panose="020F0502020204030204" pitchFamily="34" charset="0"/>
                        </a:rPr>
                        <a:t>Undergraduate Director</a:t>
                      </a:r>
                    </a:p>
                  </a:txBody>
                  <a:tcPr/>
                </a:tc>
                <a:tc>
                  <a:txBody>
                    <a:bodyPr/>
                    <a:lstStyle/>
                    <a:p>
                      <a:r>
                        <a:rPr lang="en-US" sz="1200" dirty="0">
                          <a:latin typeface="Calibri" panose="020F0502020204030204" pitchFamily="34" charset="0"/>
                          <a:cs typeface="Calibri" panose="020F0502020204030204" pitchFamily="34" charset="0"/>
                        </a:rPr>
                        <a:t>Annual</a:t>
                      </a:r>
                    </a:p>
                  </a:txBody>
                  <a:tcPr/>
                </a:tc>
                <a:extLst>
                  <a:ext uri="{0D108BD9-81ED-4DB2-BD59-A6C34878D82A}">
                    <a16:rowId xmlns:a16="http://schemas.microsoft.com/office/drawing/2014/main" val="3446773727"/>
                  </a:ext>
                </a:extLst>
              </a:tr>
              <a:tr h="309797">
                <a:tc>
                  <a:txBody>
                    <a:bodyPr/>
                    <a:lstStyle/>
                    <a:p>
                      <a:r>
                        <a:rPr lang="en-US" sz="1200" dirty="0">
                          <a:latin typeface="Calibri" panose="020F0502020204030204" pitchFamily="34" charset="0"/>
                          <a:cs typeface="Calibri" panose="020F0502020204030204" pitchFamily="34" charset="0"/>
                        </a:rPr>
                        <a:t>#</a:t>
                      </a:r>
                      <a:r>
                        <a:rPr lang="en-US" sz="1200" baseline="0" dirty="0">
                          <a:latin typeface="Calibri" panose="020F0502020204030204" pitchFamily="34" charset="0"/>
                          <a:cs typeface="Calibri" panose="020F0502020204030204" pitchFamily="34" charset="0"/>
                        </a:rPr>
                        <a:t> of courses with hands on experiments</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15</a:t>
                      </a:r>
                    </a:p>
                  </a:txBody>
                  <a:tcPr/>
                </a:tc>
                <a:tc>
                  <a:txBody>
                    <a:bodyPr/>
                    <a:lstStyle/>
                    <a:p>
                      <a:r>
                        <a:rPr lang="en-US" sz="1200" dirty="0">
                          <a:latin typeface="Calibri" panose="020F0502020204030204" pitchFamily="34" charset="0"/>
                          <a:cs typeface="Calibri" panose="020F0502020204030204" pitchFamily="34" charset="0"/>
                        </a:rPr>
                        <a:t>Undergraduate Director</a:t>
                      </a:r>
                    </a:p>
                  </a:txBody>
                  <a:tcPr/>
                </a:tc>
                <a:tc>
                  <a:txBody>
                    <a:bodyPr/>
                    <a:lstStyle/>
                    <a:p>
                      <a:r>
                        <a:rPr lang="en-US" sz="1200" dirty="0">
                          <a:latin typeface="Calibri" panose="020F0502020204030204" pitchFamily="34" charset="0"/>
                          <a:cs typeface="Calibri" panose="020F0502020204030204" pitchFamily="34" charset="0"/>
                        </a:rPr>
                        <a:t>Annual</a:t>
                      </a:r>
                    </a:p>
                  </a:txBody>
                  <a:tcPr/>
                </a:tc>
                <a:extLst>
                  <a:ext uri="{0D108BD9-81ED-4DB2-BD59-A6C34878D82A}">
                    <a16:rowId xmlns:a16="http://schemas.microsoft.com/office/drawing/2014/main" val="3776353844"/>
                  </a:ext>
                </a:extLst>
              </a:tr>
              <a:tr h="309797">
                <a:tc>
                  <a:txBody>
                    <a:bodyPr/>
                    <a:lstStyle/>
                    <a:p>
                      <a:r>
                        <a:rPr lang="en-US" sz="1200" dirty="0">
                          <a:latin typeface="Calibri" panose="020F0502020204030204" pitchFamily="34" charset="0"/>
                          <a:cs typeface="Calibri" panose="020F0502020204030204" pitchFamily="34" charset="0"/>
                        </a:rPr>
                        <a:t>#</a:t>
                      </a:r>
                      <a:r>
                        <a:rPr lang="en-US" sz="1200" baseline="0" dirty="0">
                          <a:latin typeface="Calibri" panose="020F0502020204030204" pitchFamily="34" charset="0"/>
                          <a:cs typeface="Calibri" panose="020F0502020204030204" pitchFamily="34" charset="0"/>
                        </a:rPr>
                        <a:t> of courses that effectively integrate technology</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8</a:t>
                      </a:r>
                    </a:p>
                  </a:txBody>
                  <a:tcPr/>
                </a:tc>
                <a:tc>
                  <a:txBody>
                    <a:bodyPr/>
                    <a:lstStyle/>
                    <a:p>
                      <a:r>
                        <a:rPr lang="en-US" sz="1200" dirty="0">
                          <a:latin typeface="Calibri" panose="020F0502020204030204" pitchFamily="34" charset="0"/>
                          <a:cs typeface="Calibri" panose="020F0502020204030204" pitchFamily="34" charset="0"/>
                        </a:rPr>
                        <a:t>Undergraduate Director</a:t>
                      </a:r>
                    </a:p>
                  </a:txBody>
                  <a:tcPr/>
                </a:tc>
                <a:tc>
                  <a:txBody>
                    <a:bodyPr/>
                    <a:lstStyle/>
                    <a:p>
                      <a:r>
                        <a:rPr lang="en-US" sz="1200" dirty="0">
                          <a:latin typeface="Calibri" panose="020F0502020204030204" pitchFamily="34" charset="0"/>
                          <a:cs typeface="Calibri" panose="020F0502020204030204" pitchFamily="34" charset="0"/>
                        </a:rPr>
                        <a:t>Annual</a:t>
                      </a:r>
                    </a:p>
                  </a:txBody>
                  <a:tcPr/>
                </a:tc>
                <a:extLst>
                  <a:ext uri="{0D108BD9-81ED-4DB2-BD59-A6C34878D82A}">
                    <a16:rowId xmlns:a16="http://schemas.microsoft.com/office/drawing/2014/main" val="1904799053"/>
                  </a:ext>
                </a:extLst>
              </a:tr>
              <a:tr h="309797">
                <a:tc>
                  <a:txBody>
                    <a:bodyPr/>
                    <a:lstStyle/>
                    <a:p>
                      <a:r>
                        <a:rPr lang="en-US" sz="1200" dirty="0">
                          <a:latin typeface="Calibri" panose="020F0502020204030204" pitchFamily="34" charset="0"/>
                          <a:cs typeface="Calibri" panose="020F0502020204030204" pitchFamily="34" charset="0"/>
                        </a:rPr>
                        <a:t># of construction jobsite visits</a:t>
                      </a:r>
                    </a:p>
                  </a:txBody>
                  <a:tcPr/>
                </a:tc>
                <a:tc>
                  <a:txBody>
                    <a:bodyPr/>
                    <a:lstStyle/>
                    <a:p>
                      <a:r>
                        <a:rPr lang="en-US" sz="1200" dirty="0">
                          <a:latin typeface="Calibri" panose="020F0502020204030204" pitchFamily="34" charset="0"/>
                          <a:cs typeface="Calibri" panose="020F0502020204030204" pitchFamily="34" charset="0"/>
                        </a:rPr>
                        <a:t>6</a:t>
                      </a:r>
                    </a:p>
                  </a:txBody>
                  <a:tcPr/>
                </a:tc>
                <a:tc>
                  <a:txBody>
                    <a:bodyPr/>
                    <a:lstStyle/>
                    <a:p>
                      <a:r>
                        <a:rPr lang="en-US" sz="1200" dirty="0">
                          <a:latin typeface="Calibri" panose="020F0502020204030204" pitchFamily="34" charset="0"/>
                          <a:cs typeface="Calibri" panose="020F0502020204030204" pitchFamily="34" charset="0"/>
                        </a:rPr>
                        <a:t>Undergraduate</a:t>
                      </a:r>
                      <a:r>
                        <a:rPr lang="en-US" sz="1200" baseline="0" dirty="0">
                          <a:latin typeface="Calibri" panose="020F0502020204030204" pitchFamily="34" charset="0"/>
                          <a:cs typeface="Calibri" panose="020F0502020204030204" pitchFamily="34" charset="0"/>
                        </a:rPr>
                        <a:t> Director</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Annual</a:t>
                      </a:r>
                    </a:p>
                  </a:txBody>
                  <a:tcPr/>
                </a:tc>
                <a:extLst>
                  <a:ext uri="{0D108BD9-81ED-4DB2-BD59-A6C34878D82A}">
                    <a16:rowId xmlns:a16="http://schemas.microsoft.com/office/drawing/2014/main" val="2619930613"/>
                  </a:ext>
                </a:extLst>
              </a:tr>
              <a:tr h="309797">
                <a:tc>
                  <a:txBody>
                    <a:bodyPr/>
                    <a:lstStyle/>
                    <a:p>
                      <a:r>
                        <a:rPr lang="en-US" sz="1200" dirty="0">
                          <a:latin typeface="Calibri" panose="020F0502020204030204" pitchFamily="34" charset="0"/>
                          <a:cs typeface="Calibri" panose="020F0502020204030204" pitchFamily="34" charset="0"/>
                        </a:rPr>
                        <a:t>Graduating seniors exit surveys</a:t>
                      </a:r>
                    </a:p>
                  </a:txBody>
                  <a:tcPr/>
                </a:tc>
                <a:tc>
                  <a:txBody>
                    <a:bodyPr/>
                    <a:lstStyle/>
                    <a:p>
                      <a:r>
                        <a:rPr lang="en-US" sz="1200" dirty="0">
                          <a:latin typeface="Calibri" panose="020F0502020204030204" pitchFamily="34" charset="0"/>
                          <a:cs typeface="Calibri" panose="020F0502020204030204" pitchFamily="34" charset="0"/>
                        </a:rPr>
                        <a:t>10</a:t>
                      </a:r>
                    </a:p>
                  </a:txBody>
                  <a:tcPr/>
                </a:tc>
                <a:tc>
                  <a:txBody>
                    <a:bodyPr/>
                    <a:lstStyle/>
                    <a:p>
                      <a:r>
                        <a:rPr lang="en-US" sz="1200" dirty="0">
                          <a:latin typeface="Calibri" panose="020F0502020204030204" pitchFamily="34" charset="0"/>
                          <a:cs typeface="Calibri" panose="020F0502020204030204" pitchFamily="34" charset="0"/>
                        </a:rPr>
                        <a:t>Job</a:t>
                      </a:r>
                      <a:r>
                        <a:rPr lang="en-US" sz="1200" baseline="0" dirty="0">
                          <a:latin typeface="Calibri" panose="020F0502020204030204" pitchFamily="34" charset="0"/>
                          <a:cs typeface="Calibri" panose="020F0502020204030204" pitchFamily="34" charset="0"/>
                        </a:rPr>
                        <a:t> Placement Coordinator</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Semester</a:t>
                      </a:r>
                    </a:p>
                  </a:txBody>
                  <a:tcPr/>
                </a:tc>
                <a:extLst>
                  <a:ext uri="{0D108BD9-81ED-4DB2-BD59-A6C34878D82A}">
                    <a16:rowId xmlns:a16="http://schemas.microsoft.com/office/drawing/2014/main" val="1248931445"/>
                  </a:ext>
                </a:extLst>
              </a:tr>
              <a:tr h="309797">
                <a:tc>
                  <a:txBody>
                    <a:bodyPr/>
                    <a:lstStyle/>
                    <a:p>
                      <a:r>
                        <a:rPr lang="en-US" sz="1200" dirty="0">
                          <a:latin typeface="Calibri" panose="020F0502020204030204" pitchFamily="34" charset="0"/>
                          <a:cs typeface="Calibri" panose="020F0502020204030204" pitchFamily="34" charset="0"/>
                        </a:rPr>
                        <a:t>One &amp; Five-year alumni survey</a:t>
                      </a:r>
                    </a:p>
                  </a:txBody>
                  <a:tcPr/>
                </a:tc>
                <a:tc>
                  <a:txBody>
                    <a:bodyPr/>
                    <a:lstStyle/>
                    <a:p>
                      <a:r>
                        <a:rPr lang="en-US" sz="1200" dirty="0">
                          <a:latin typeface="Calibri" panose="020F0502020204030204" pitchFamily="34" charset="0"/>
                          <a:cs typeface="Calibri" panose="020F0502020204030204" pitchFamily="34" charset="0"/>
                        </a:rPr>
                        <a:t>3.3/5</a:t>
                      </a:r>
                    </a:p>
                  </a:txBody>
                  <a:tcPr/>
                </a:tc>
                <a:tc>
                  <a:txBody>
                    <a:bodyPr/>
                    <a:lstStyle/>
                    <a:p>
                      <a:r>
                        <a:rPr lang="en-US" sz="1200" dirty="0">
                          <a:latin typeface="Calibri" panose="020F0502020204030204" pitchFamily="34" charset="0"/>
                          <a:cs typeface="Calibri" panose="020F0502020204030204" pitchFamily="34" charset="0"/>
                        </a:rPr>
                        <a:t>Job Placement Coordinator</a:t>
                      </a:r>
                    </a:p>
                  </a:txBody>
                  <a:tcPr/>
                </a:tc>
                <a:tc>
                  <a:txBody>
                    <a:bodyPr/>
                    <a:lstStyle/>
                    <a:p>
                      <a:r>
                        <a:rPr lang="en-US" sz="1200" dirty="0">
                          <a:latin typeface="Calibri" panose="020F0502020204030204" pitchFamily="34" charset="0"/>
                          <a:cs typeface="Calibri" panose="020F0502020204030204" pitchFamily="34" charset="0"/>
                        </a:rPr>
                        <a:t>Annual</a:t>
                      </a:r>
                    </a:p>
                  </a:txBody>
                  <a:tcPr/>
                </a:tc>
                <a:extLst>
                  <a:ext uri="{0D108BD9-81ED-4DB2-BD59-A6C34878D82A}">
                    <a16:rowId xmlns:a16="http://schemas.microsoft.com/office/drawing/2014/main" val="2126965230"/>
                  </a:ext>
                </a:extLst>
              </a:tr>
              <a:tr h="309797">
                <a:tc>
                  <a:txBody>
                    <a:bodyPr/>
                    <a:lstStyle/>
                    <a:p>
                      <a:r>
                        <a:rPr lang="en-US" sz="1200" dirty="0">
                          <a:latin typeface="Calibri" panose="020F0502020204030204" pitchFamily="34" charset="0"/>
                          <a:cs typeface="Calibri" panose="020F0502020204030204" pitchFamily="34" charset="0"/>
                        </a:rPr>
                        <a:t>Employer survey</a:t>
                      </a:r>
                    </a:p>
                  </a:txBody>
                  <a:tcPr/>
                </a:tc>
                <a:tc>
                  <a:txBody>
                    <a:bodyPr/>
                    <a:lstStyle/>
                    <a:p>
                      <a:r>
                        <a:rPr lang="en-US" sz="1200" dirty="0">
                          <a:latin typeface="Calibri" panose="020F0502020204030204" pitchFamily="34" charset="0"/>
                          <a:cs typeface="Calibri" panose="020F0502020204030204" pitchFamily="34" charset="0"/>
                        </a:rPr>
                        <a:t>3.5/5</a:t>
                      </a:r>
                    </a:p>
                  </a:txBody>
                  <a:tcPr/>
                </a:tc>
                <a:tc>
                  <a:txBody>
                    <a:bodyPr/>
                    <a:lstStyle/>
                    <a:p>
                      <a:r>
                        <a:rPr lang="en-US" sz="1200" dirty="0">
                          <a:latin typeface="Calibri" panose="020F0502020204030204" pitchFamily="34" charset="0"/>
                          <a:cs typeface="Calibri" panose="020F0502020204030204" pitchFamily="34" charset="0"/>
                        </a:rPr>
                        <a:t>Job Placement Coordinator</a:t>
                      </a:r>
                    </a:p>
                  </a:txBody>
                  <a:tcPr/>
                </a:tc>
                <a:tc>
                  <a:txBody>
                    <a:bodyPr/>
                    <a:lstStyle/>
                    <a:p>
                      <a:r>
                        <a:rPr lang="en-US" sz="1200" dirty="0">
                          <a:latin typeface="Calibri" panose="020F0502020204030204" pitchFamily="34" charset="0"/>
                          <a:cs typeface="Calibri" panose="020F0502020204030204" pitchFamily="34" charset="0"/>
                        </a:rPr>
                        <a:t>Annual</a:t>
                      </a:r>
                    </a:p>
                  </a:txBody>
                  <a:tcPr/>
                </a:tc>
                <a:extLst>
                  <a:ext uri="{0D108BD9-81ED-4DB2-BD59-A6C34878D82A}">
                    <a16:rowId xmlns:a16="http://schemas.microsoft.com/office/drawing/2014/main" val="133897429"/>
                  </a:ext>
                </a:extLst>
              </a:tr>
              <a:tr h="481349">
                <a:tc>
                  <a:txBody>
                    <a:bodyPr/>
                    <a:lstStyle/>
                    <a:p>
                      <a:r>
                        <a:rPr lang="en-US" sz="1200" dirty="0">
                          <a:latin typeface="Calibri" panose="020F0502020204030204" pitchFamily="34" charset="0"/>
                          <a:cs typeface="Calibri" panose="020F0502020204030204" pitchFamily="34" charset="0"/>
                        </a:rPr>
                        <a:t>Student assessment of the quality of instruction in each course </a:t>
                      </a:r>
                    </a:p>
                  </a:txBody>
                  <a:tcPr/>
                </a:tc>
                <a:tc>
                  <a:txBody>
                    <a:bodyPr/>
                    <a:lstStyle/>
                    <a:p>
                      <a:r>
                        <a:rPr lang="en-US" sz="1200" dirty="0">
                          <a:latin typeface="Calibri" panose="020F0502020204030204" pitchFamily="34" charset="0"/>
                          <a:cs typeface="Calibri" panose="020F0502020204030204" pitchFamily="34" charset="0"/>
                        </a:rPr>
                        <a:t>3.5/5</a:t>
                      </a:r>
                    </a:p>
                  </a:txBody>
                  <a:tcPr/>
                </a:tc>
                <a:tc>
                  <a:txBody>
                    <a:bodyPr/>
                    <a:lstStyle/>
                    <a:p>
                      <a:r>
                        <a:rPr lang="en-US" sz="1200" dirty="0">
                          <a:latin typeface="Calibri" panose="020F0502020204030204" pitchFamily="34" charset="0"/>
                          <a:cs typeface="Calibri" panose="020F0502020204030204" pitchFamily="34" charset="0"/>
                        </a:rPr>
                        <a:t>Job Placement Coordinator</a:t>
                      </a:r>
                    </a:p>
                  </a:txBody>
                  <a:tcPr/>
                </a:tc>
                <a:tc>
                  <a:txBody>
                    <a:bodyPr/>
                    <a:lstStyle/>
                    <a:p>
                      <a:r>
                        <a:rPr lang="en-US" sz="1200" dirty="0">
                          <a:latin typeface="Calibri" panose="020F0502020204030204" pitchFamily="34" charset="0"/>
                          <a:cs typeface="Calibri" panose="020F0502020204030204" pitchFamily="34" charset="0"/>
                        </a:rPr>
                        <a:t>Semester</a:t>
                      </a:r>
                    </a:p>
                  </a:txBody>
                  <a:tcPr/>
                </a:tc>
                <a:extLst>
                  <a:ext uri="{0D108BD9-81ED-4DB2-BD59-A6C34878D82A}">
                    <a16:rowId xmlns:a16="http://schemas.microsoft.com/office/drawing/2014/main" val="2544044784"/>
                  </a:ext>
                </a:extLst>
              </a:tr>
              <a:tr h="309797">
                <a:tc>
                  <a:txBody>
                    <a:bodyPr/>
                    <a:lstStyle/>
                    <a:p>
                      <a:r>
                        <a:rPr lang="en-US" sz="1200" dirty="0">
                          <a:latin typeface="Calibri" panose="020F0502020204030204" pitchFamily="34" charset="0"/>
                          <a:cs typeface="Calibri" panose="020F0502020204030204" pitchFamily="34" charset="0"/>
                        </a:rPr>
                        <a:t>Placement</a:t>
                      </a:r>
                      <a:r>
                        <a:rPr lang="en-US" sz="1200" baseline="0" dirty="0">
                          <a:latin typeface="Calibri" panose="020F0502020204030204" pitchFamily="34" charset="0"/>
                          <a:cs typeface="Calibri" panose="020F0502020204030204" pitchFamily="34" charset="0"/>
                        </a:rPr>
                        <a:t> rate within 3 months of graduation</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Above</a:t>
                      </a:r>
                      <a:r>
                        <a:rPr lang="en-US" sz="1200" baseline="0" dirty="0">
                          <a:latin typeface="Calibri" panose="020F0502020204030204" pitchFamily="34" charset="0"/>
                          <a:cs typeface="Calibri" panose="020F0502020204030204" pitchFamily="34" charset="0"/>
                        </a:rPr>
                        <a:t> college avg.</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Job Placement</a:t>
                      </a:r>
                      <a:r>
                        <a:rPr lang="en-US" sz="1200" baseline="0" dirty="0">
                          <a:latin typeface="Calibri" panose="020F0502020204030204" pitchFamily="34" charset="0"/>
                          <a:cs typeface="Calibri" panose="020F0502020204030204" pitchFamily="34" charset="0"/>
                        </a:rPr>
                        <a:t> Coordinator</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Semester</a:t>
                      </a:r>
                    </a:p>
                  </a:txBody>
                  <a:tcPr/>
                </a:tc>
                <a:extLst>
                  <a:ext uri="{0D108BD9-81ED-4DB2-BD59-A6C34878D82A}">
                    <a16:rowId xmlns:a16="http://schemas.microsoft.com/office/drawing/2014/main" val="1946532382"/>
                  </a:ext>
                </a:extLst>
              </a:tr>
              <a:tr h="309797">
                <a:tc>
                  <a:txBody>
                    <a:bodyPr/>
                    <a:lstStyle/>
                    <a:p>
                      <a:r>
                        <a:rPr lang="en-US" sz="1200" dirty="0">
                          <a:latin typeface="Calibri" panose="020F0502020204030204" pitchFamily="34" charset="0"/>
                          <a:cs typeface="Calibri" panose="020F0502020204030204" pitchFamily="34" charset="0"/>
                        </a:rPr>
                        <a:t>%</a:t>
                      </a:r>
                      <a:r>
                        <a:rPr lang="en-US" sz="1200" baseline="0" dirty="0">
                          <a:latin typeface="Calibri" panose="020F0502020204030204" pitchFamily="34" charset="0"/>
                          <a:cs typeface="Calibri" panose="020F0502020204030204" pitchFamily="34" charset="0"/>
                        </a:rPr>
                        <a:t> of students completing an internship</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100%</a:t>
                      </a:r>
                    </a:p>
                  </a:txBody>
                  <a:tcPr/>
                </a:tc>
                <a:tc>
                  <a:txBody>
                    <a:bodyPr/>
                    <a:lstStyle/>
                    <a:p>
                      <a:r>
                        <a:rPr lang="en-US" sz="1200" dirty="0">
                          <a:latin typeface="Calibri" panose="020F0502020204030204" pitchFamily="34" charset="0"/>
                          <a:cs typeface="Calibri" panose="020F0502020204030204" pitchFamily="34" charset="0"/>
                        </a:rPr>
                        <a:t>Job</a:t>
                      </a:r>
                      <a:r>
                        <a:rPr lang="en-US" sz="1200" baseline="0" dirty="0">
                          <a:latin typeface="Calibri" panose="020F0502020204030204" pitchFamily="34" charset="0"/>
                          <a:cs typeface="Calibri" panose="020F0502020204030204" pitchFamily="34" charset="0"/>
                        </a:rPr>
                        <a:t> Placement Coordinator</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Annual</a:t>
                      </a:r>
                    </a:p>
                  </a:txBody>
                  <a:tcPr/>
                </a:tc>
                <a:extLst>
                  <a:ext uri="{0D108BD9-81ED-4DB2-BD59-A6C34878D82A}">
                    <a16:rowId xmlns:a16="http://schemas.microsoft.com/office/drawing/2014/main" val="2818439511"/>
                  </a:ext>
                </a:extLst>
              </a:tr>
              <a:tr h="309797">
                <a:tc>
                  <a:txBody>
                    <a:bodyPr/>
                    <a:lstStyle/>
                    <a:p>
                      <a:r>
                        <a:rPr lang="en-US" sz="1200" dirty="0">
                          <a:latin typeface="Calibri" panose="020F0502020204030204" pitchFamily="34" charset="0"/>
                          <a:cs typeface="Calibri" panose="020F0502020204030204" pitchFamily="34" charset="0"/>
                        </a:rPr>
                        <a:t>Diversity</a:t>
                      </a:r>
                      <a:r>
                        <a:rPr lang="en-US" sz="1200" baseline="0" dirty="0">
                          <a:latin typeface="Calibri" panose="020F0502020204030204" pitchFamily="34" charset="0"/>
                          <a:cs typeface="Calibri" panose="020F0502020204030204" pitchFamily="34" charset="0"/>
                        </a:rPr>
                        <a:t> of companies attending the career fair</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95%</a:t>
                      </a:r>
                    </a:p>
                  </a:txBody>
                  <a:tcPr/>
                </a:tc>
                <a:tc>
                  <a:txBody>
                    <a:bodyPr/>
                    <a:lstStyle/>
                    <a:p>
                      <a:r>
                        <a:rPr lang="en-US" sz="1200" dirty="0">
                          <a:latin typeface="Calibri" panose="020F0502020204030204" pitchFamily="34" charset="0"/>
                          <a:cs typeface="Calibri" panose="020F0502020204030204" pitchFamily="34" charset="0"/>
                        </a:rPr>
                        <a:t>Job Placement Coordinator</a:t>
                      </a:r>
                    </a:p>
                  </a:txBody>
                  <a:tcPr/>
                </a:tc>
                <a:tc>
                  <a:txBody>
                    <a:bodyPr/>
                    <a:lstStyle/>
                    <a:p>
                      <a:r>
                        <a:rPr lang="en-US" sz="1200" dirty="0">
                          <a:latin typeface="Calibri" panose="020F0502020204030204" pitchFamily="34" charset="0"/>
                          <a:cs typeface="Calibri" panose="020F0502020204030204" pitchFamily="34" charset="0"/>
                        </a:rPr>
                        <a:t>Semester</a:t>
                      </a:r>
                    </a:p>
                  </a:txBody>
                  <a:tcPr/>
                </a:tc>
                <a:extLst>
                  <a:ext uri="{0D108BD9-81ED-4DB2-BD59-A6C34878D82A}">
                    <a16:rowId xmlns:a16="http://schemas.microsoft.com/office/drawing/2014/main" val="1772691750"/>
                  </a:ext>
                </a:extLst>
              </a:tr>
              <a:tr h="309797">
                <a:tc>
                  <a:txBody>
                    <a:bodyPr/>
                    <a:lstStyle/>
                    <a:p>
                      <a:r>
                        <a:rPr lang="en-US" sz="1200" dirty="0">
                          <a:latin typeface="Calibri" panose="020F0502020204030204" pitchFamily="34" charset="0"/>
                          <a:cs typeface="Calibri" panose="020F0502020204030204" pitchFamily="34" charset="0"/>
                        </a:rPr>
                        <a:t>Upper</a:t>
                      </a:r>
                      <a:r>
                        <a:rPr lang="en-US" sz="1200" baseline="0" dirty="0">
                          <a:latin typeface="Calibri" panose="020F0502020204030204" pitchFamily="34" charset="0"/>
                          <a:cs typeface="Calibri" panose="020F0502020204030204" pitchFamily="34" charset="0"/>
                        </a:rPr>
                        <a:t> division enrollment</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Min. 5 ea.</a:t>
                      </a:r>
                      <a:r>
                        <a:rPr lang="en-US" sz="1200" baseline="0" dirty="0">
                          <a:latin typeface="Calibri" panose="020F0502020204030204" pitchFamily="34" charset="0"/>
                          <a:cs typeface="Calibri" panose="020F0502020204030204" pitchFamily="34" charset="0"/>
                        </a:rPr>
                        <a:t> From each segment</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Registrar Officer</a:t>
                      </a:r>
                    </a:p>
                  </a:txBody>
                  <a:tcPr/>
                </a:tc>
                <a:tc>
                  <a:txBody>
                    <a:bodyPr/>
                    <a:lstStyle/>
                    <a:p>
                      <a:r>
                        <a:rPr lang="en-US" sz="1200" dirty="0">
                          <a:latin typeface="Calibri" panose="020F0502020204030204" pitchFamily="34" charset="0"/>
                          <a:cs typeface="Calibri" panose="020F0502020204030204" pitchFamily="34" charset="0"/>
                        </a:rPr>
                        <a:t>Semester</a:t>
                      </a:r>
                    </a:p>
                  </a:txBody>
                  <a:tcPr/>
                </a:tc>
                <a:extLst>
                  <a:ext uri="{0D108BD9-81ED-4DB2-BD59-A6C34878D82A}">
                    <a16:rowId xmlns:a16="http://schemas.microsoft.com/office/drawing/2014/main" val="3570997654"/>
                  </a:ext>
                </a:extLst>
              </a:tr>
              <a:tr h="309797">
                <a:tc>
                  <a:txBody>
                    <a:bodyPr/>
                    <a:lstStyle/>
                    <a:p>
                      <a:r>
                        <a:rPr lang="en-US" sz="1200" dirty="0">
                          <a:latin typeface="Calibri" panose="020F0502020204030204" pitchFamily="34" charset="0"/>
                          <a:cs typeface="Calibri" panose="020F0502020204030204" pitchFamily="34" charset="0"/>
                        </a:rPr>
                        <a:t>#</a:t>
                      </a:r>
                      <a:r>
                        <a:rPr lang="en-US" sz="1200" baseline="0" dirty="0">
                          <a:latin typeface="Calibri" panose="020F0502020204030204" pitchFamily="34" charset="0"/>
                          <a:cs typeface="Calibri" panose="020F0502020204030204" pitchFamily="34" charset="0"/>
                        </a:rPr>
                        <a:t> of graduates each semester</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240</a:t>
                      </a:r>
                    </a:p>
                  </a:txBody>
                  <a:tcPr/>
                </a:tc>
                <a:tc>
                  <a:txBody>
                    <a:bodyPr/>
                    <a:lstStyle/>
                    <a:p>
                      <a:r>
                        <a:rPr lang="en-US" sz="1200" dirty="0">
                          <a:latin typeface="Calibri" panose="020F0502020204030204" pitchFamily="34" charset="0"/>
                          <a:cs typeface="Calibri" panose="020F0502020204030204" pitchFamily="34" charset="0"/>
                        </a:rPr>
                        <a:t>Undergraduate Secretary</a:t>
                      </a:r>
                    </a:p>
                  </a:txBody>
                  <a:tcPr/>
                </a:tc>
                <a:tc>
                  <a:txBody>
                    <a:bodyPr/>
                    <a:lstStyle/>
                    <a:p>
                      <a:r>
                        <a:rPr lang="en-US" sz="1200" dirty="0">
                          <a:latin typeface="Calibri" panose="020F0502020204030204" pitchFamily="34" charset="0"/>
                          <a:cs typeface="Calibri" panose="020F0502020204030204" pitchFamily="34" charset="0"/>
                        </a:rPr>
                        <a:t>Semester</a:t>
                      </a:r>
                    </a:p>
                  </a:txBody>
                  <a:tcPr/>
                </a:tc>
                <a:extLst>
                  <a:ext uri="{0D108BD9-81ED-4DB2-BD59-A6C34878D82A}">
                    <a16:rowId xmlns:a16="http://schemas.microsoft.com/office/drawing/2014/main" val="2393719299"/>
                  </a:ext>
                </a:extLst>
              </a:tr>
            </a:tbl>
          </a:graphicData>
        </a:graphic>
      </p:graphicFrame>
    </p:spTree>
    <p:extLst>
      <p:ext uri="{BB962C8B-B14F-4D97-AF65-F5344CB8AC3E}">
        <p14:creationId xmlns:p14="http://schemas.microsoft.com/office/powerpoint/2010/main" val="26787761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t>Due Dates for data collection and evaluation</a:t>
            </a:r>
          </a:p>
        </p:txBody>
      </p:sp>
      <p:sp>
        <p:nvSpPr>
          <p:cNvPr id="9" name="Slide Number Placeholder 8"/>
          <p:cNvSpPr>
            <a:spLocks noGrp="1"/>
          </p:cNvSpPr>
          <p:nvPr>
            <p:ph type="sldNum" idx="12"/>
          </p:nvPr>
        </p:nvSpPr>
        <p:spPr/>
        <p:txBody>
          <a:bodyPr/>
          <a:lstStyle/>
          <a:p>
            <a:fld id="{5D84065D-F351-4B03-BD91-D8A6B8D4B362}" type="slidenum">
              <a:rPr lang="en-US" smtClean="0"/>
              <a:t>42</a:t>
            </a:fld>
            <a:endParaRPr lang="en-US" dirty="0"/>
          </a:p>
        </p:txBody>
      </p:sp>
      <p:graphicFrame>
        <p:nvGraphicFramePr>
          <p:cNvPr id="4" name="Diagram 3"/>
          <p:cNvGraphicFramePr/>
          <p:nvPr>
            <p:extLst>
              <p:ext uri="{D42A27DB-BD31-4B8C-83A1-F6EECF244321}">
                <p14:modId xmlns:p14="http://schemas.microsoft.com/office/powerpoint/2010/main" val="2787321221"/>
              </p:ext>
            </p:extLst>
          </p:nvPr>
        </p:nvGraphicFramePr>
        <p:xfrm>
          <a:off x="838200" y="1752600"/>
          <a:ext cx="74676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75836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Sequence of review of ACCE Student Learning Outcomes</a:t>
            </a:r>
          </a:p>
        </p:txBody>
      </p:sp>
      <p:sp>
        <p:nvSpPr>
          <p:cNvPr id="9" name="Slide Number Placeholder 8"/>
          <p:cNvSpPr>
            <a:spLocks noGrp="1"/>
          </p:cNvSpPr>
          <p:nvPr>
            <p:ph type="sldNum" idx="12"/>
          </p:nvPr>
        </p:nvSpPr>
        <p:spPr/>
        <p:txBody>
          <a:bodyPr/>
          <a:lstStyle/>
          <a:p>
            <a:fld id="{5D84065D-F351-4B03-BD91-D8A6B8D4B362}" type="slidenum">
              <a:rPr lang="en-US" smtClean="0"/>
              <a:t>43</a:t>
            </a:fld>
            <a:endParaRPr lang="en-US" dirty="0"/>
          </a:p>
        </p:txBody>
      </p:sp>
      <p:pic>
        <p:nvPicPr>
          <p:cNvPr id="7" name="Content Placeholder 6"/>
          <p:cNvPicPr>
            <a:picLocks noGrp="1"/>
          </p:cNvPicPr>
          <p:nvPr>
            <p:ph idx="4294967295"/>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2438400" y="2209800"/>
            <a:ext cx="7315200" cy="3009900"/>
          </a:xfrm>
          <a:prstGeom prst="rect">
            <a:avLst/>
          </a:prstGeom>
          <a:noFill/>
          <a:ln>
            <a:noFill/>
          </a:ln>
        </p:spPr>
      </p:pic>
    </p:spTree>
    <p:extLst>
      <p:ext uri="{BB962C8B-B14F-4D97-AF65-F5344CB8AC3E}">
        <p14:creationId xmlns:p14="http://schemas.microsoft.com/office/powerpoint/2010/main" val="1675194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bg1"/>
                </a:solidFill>
              </a:rPr>
              <a:t>Process Oriented Accreditation</a:t>
            </a:r>
          </a:p>
        </p:txBody>
      </p:sp>
      <p:sp>
        <p:nvSpPr>
          <p:cNvPr id="3" name="Content Placeholder 2"/>
          <p:cNvSpPr>
            <a:spLocks noGrp="1"/>
          </p:cNvSpPr>
          <p:nvPr>
            <p:ph type="body" idx="1"/>
          </p:nvPr>
        </p:nvSpPr>
        <p:spPr/>
        <p:txBody>
          <a:bodyPr>
            <a:normAutofit/>
          </a:bodyPr>
          <a:lstStyle/>
          <a:p>
            <a:pPr marL="558797" indent="-457200">
              <a:buClr>
                <a:srgbClr val="25347A"/>
              </a:buClr>
              <a:buSzPct val="100000"/>
              <a:buFont typeface="Wingdings" panose="05000000000000000000" pitchFamily="2" charset="2"/>
              <a:buChar char="Ø"/>
            </a:pPr>
            <a:r>
              <a:rPr lang="en-US" sz="2800" dirty="0"/>
              <a:t>It requires academic programs to offer a </a:t>
            </a:r>
            <a:r>
              <a:rPr lang="en-US" sz="2800" u="sng" dirty="0"/>
              <a:t>given set of topics in a prescribed sequence </a:t>
            </a:r>
            <a:r>
              <a:rPr lang="en-US" sz="2800" dirty="0"/>
              <a:t>(input based - what is taught). </a:t>
            </a:r>
          </a:p>
          <a:p>
            <a:pPr marL="558797" indent="-457200">
              <a:buClr>
                <a:srgbClr val="25347A"/>
              </a:buClr>
              <a:buSzPct val="100000"/>
              <a:buFont typeface="Wingdings" panose="05000000000000000000" pitchFamily="2" charset="2"/>
              <a:buChar char="Ø"/>
            </a:pPr>
            <a:r>
              <a:rPr lang="en-US" sz="2800" dirty="0"/>
              <a:t>The presumption is that students passing such classes had indeed mastered the knowledge or skill set required in their profession. </a:t>
            </a:r>
          </a:p>
          <a:p>
            <a:r>
              <a:rPr lang="en-US" sz="2800" i="1" dirty="0"/>
              <a:t>Problem</a:t>
            </a:r>
            <a:r>
              <a:rPr lang="en-US" sz="2800" dirty="0"/>
              <a:t>: passing grades do not always equate to a mastered skill.</a:t>
            </a:r>
          </a:p>
          <a:p>
            <a:r>
              <a:rPr lang="en-US" sz="2800" i="1" dirty="0"/>
              <a:t>Solution</a:t>
            </a:r>
            <a:r>
              <a:rPr lang="en-US" sz="2800" dirty="0"/>
              <a:t>: </a:t>
            </a:r>
            <a:r>
              <a:rPr lang="en-US" sz="2800" b="1" dirty="0"/>
              <a:t>Outcomes-based accreditation </a:t>
            </a:r>
          </a:p>
        </p:txBody>
      </p:sp>
      <p:sp>
        <p:nvSpPr>
          <p:cNvPr id="9" name="Slide Number Placeholder 8"/>
          <p:cNvSpPr>
            <a:spLocks noGrp="1"/>
          </p:cNvSpPr>
          <p:nvPr>
            <p:ph type="sldNum" idx="12"/>
          </p:nvPr>
        </p:nvSpPr>
        <p:spPr>
          <a:xfrm>
            <a:off x="11734799" y="6182000"/>
            <a:ext cx="405733" cy="420800"/>
          </a:xfrm>
        </p:spPr>
        <p:txBody>
          <a:bodyPr/>
          <a:lstStyle/>
          <a:p>
            <a:fld id="{5D84065D-F351-4B03-BD91-D8A6B8D4B362}" type="slidenum">
              <a:rPr lang="en-US" smtClean="0"/>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bg1"/>
                </a:solidFill>
              </a:rPr>
              <a:t>Outcomes-Based Accreditation  </a:t>
            </a:r>
          </a:p>
        </p:txBody>
      </p:sp>
      <p:sp>
        <p:nvSpPr>
          <p:cNvPr id="3" name="Content Placeholder 2"/>
          <p:cNvSpPr>
            <a:spLocks noGrp="1"/>
          </p:cNvSpPr>
          <p:nvPr>
            <p:ph type="body" idx="1"/>
          </p:nvPr>
        </p:nvSpPr>
        <p:spPr/>
        <p:txBody>
          <a:bodyPr>
            <a:normAutofit/>
          </a:bodyPr>
          <a:lstStyle/>
          <a:p>
            <a:r>
              <a:rPr lang="en-US" sz="2800" dirty="0"/>
              <a:t>It requires a set of outcomes that represent behaviors, skills, and knowledge practitioners need to possess in order to function in their profession (output based - what is learned). </a:t>
            </a:r>
          </a:p>
          <a:p>
            <a:r>
              <a:rPr lang="en-US" sz="2800" dirty="0"/>
              <a:t>Outcomes-based accreditation focuses on</a:t>
            </a:r>
          </a:p>
          <a:p>
            <a:pPr lvl="1">
              <a:buClr>
                <a:srgbClr val="25347A"/>
              </a:buClr>
              <a:buFont typeface="Wingdings" panose="05000000000000000000" pitchFamily="2" charset="2"/>
              <a:buChar char="Ø"/>
            </a:pPr>
            <a:r>
              <a:rPr lang="en-US" sz="2400" dirty="0">
                <a:solidFill>
                  <a:srgbClr val="25347A"/>
                </a:solidFill>
              </a:rPr>
              <a:t>Learning, not teaching </a:t>
            </a:r>
          </a:p>
          <a:p>
            <a:pPr lvl="1">
              <a:buClr>
                <a:srgbClr val="25347A"/>
              </a:buClr>
              <a:buFont typeface="Wingdings" panose="05000000000000000000" pitchFamily="2" charset="2"/>
              <a:buChar char="Ø"/>
            </a:pPr>
            <a:r>
              <a:rPr lang="en-US" sz="2400" dirty="0">
                <a:solidFill>
                  <a:srgbClr val="25347A"/>
                </a:solidFill>
              </a:rPr>
              <a:t>Students, not faculty </a:t>
            </a:r>
          </a:p>
          <a:p>
            <a:pPr lvl="1">
              <a:buClr>
                <a:srgbClr val="25347A"/>
              </a:buClr>
              <a:buFont typeface="Wingdings" panose="05000000000000000000" pitchFamily="2" charset="2"/>
              <a:buChar char="Ø"/>
            </a:pPr>
            <a:r>
              <a:rPr lang="en-US" sz="2400" dirty="0">
                <a:solidFill>
                  <a:srgbClr val="25347A"/>
                </a:solidFill>
              </a:rPr>
              <a:t>Outcomes, not inputs or capacity </a:t>
            </a:r>
          </a:p>
          <a:p>
            <a:endParaRPr lang="en-US" dirty="0"/>
          </a:p>
        </p:txBody>
      </p:sp>
      <p:sp>
        <p:nvSpPr>
          <p:cNvPr id="9" name="Slide Number Placeholder 8"/>
          <p:cNvSpPr>
            <a:spLocks noGrp="1"/>
          </p:cNvSpPr>
          <p:nvPr>
            <p:ph type="sldNum" idx="12"/>
          </p:nvPr>
        </p:nvSpPr>
        <p:spPr>
          <a:xfrm>
            <a:off x="11582399" y="6182000"/>
            <a:ext cx="558133" cy="420800"/>
          </a:xfrm>
        </p:spPr>
        <p:txBody>
          <a:bodyPr/>
          <a:lstStyle/>
          <a:p>
            <a:fld id="{5D84065D-F351-4B03-BD91-D8A6B8D4B362}" type="slidenum">
              <a:rPr lang="en-US" sz="2000" b="1" smtClean="0">
                <a:solidFill>
                  <a:schemeClr val="bg1"/>
                </a:solidFill>
              </a:rPr>
              <a:t>6</a:t>
            </a:fld>
            <a:endParaRPr lang="en-US" sz="2000" b="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Student Learning Outcomes (SLOs)</a:t>
            </a:r>
          </a:p>
        </p:txBody>
      </p:sp>
      <p:sp>
        <p:nvSpPr>
          <p:cNvPr id="3" name="Content Placeholder 2"/>
          <p:cNvSpPr>
            <a:spLocks noGrp="1"/>
          </p:cNvSpPr>
          <p:nvPr>
            <p:ph type="body" idx="1"/>
          </p:nvPr>
        </p:nvSpPr>
        <p:spPr/>
        <p:txBody>
          <a:bodyPr>
            <a:normAutofit/>
          </a:bodyPr>
          <a:lstStyle/>
          <a:p>
            <a:pPr marL="558797" indent="-457200">
              <a:buClr>
                <a:srgbClr val="25347A"/>
              </a:buClr>
              <a:buSzPct val="100000"/>
              <a:buFont typeface="Wingdings" panose="05000000000000000000" pitchFamily="2" charset="2"/>
              <a:buChar char="Ø"/>
            </a:pPr>
            <a:r>
              <a:rPr lang="en-US" sz="2800" dirty="0"/>
              <a:t>SLOs are statements that specify what students will know, be able to do or be able to demonstrate when they have completed or participated in a program. </a:t>
            </a:r>
          </a:p>
          <a:p>
            <a:pPr marL="558797" indent="-457200">
              <a:buClr>
                <a:srgbClr val="25347A"/>
              </a:buClr>
              <a:buSzPct val="100000"/>
              <a:buFont typeface="Wingdings" panose="05000000000000000000" pitchFamily="2" charset="2"/>
              <a:buChar char="Ø"/>
            </a:pPr>
            <a:r>
              <a:rPr lang="en-US" sz="2800" dirty="0"/>
              <a:t>Outcomes are usually expressed as knowledge, skills, attitudes or values.</a:t>
            </a:r>
          </a:p>
          <a:p>
            <a:pPr marL="558797" indent="-457200">
              <a:buClr>
                <a:srgbClr val="25347A"/>
              </a:buClr>
              <a:buSzPct val="100000"/>
              <a:buFont typeface="Wingdings" panose="05000000000000000000" pitchFamily="2" charset="2"/>
              <a:buChar char="Ø"/>
            </a:pPr>
            <a:r>
              <a:rPr lang="en-US" sz="2800" dirty="0"/>
              <a:t>SLOs specify an action by the student that must be observable, measurable and able to be demonstrated.</a:t>
            </a:r>
          </a:p>
        </p:txBody>
      </p:sp>
      <p:sp>
        <p:nvSpPr>
          <p:cNvPr id="9" name="Slide Number Placeholder 8"/>
          <p:cNvSpPr>
            <a:spLocks noGrp="1"/>
          </p:cNvSpPr>
          <p:nvPr>
            <p:ph type="sldNum" idx="12"/>
          </p:nvPr>
        </p:nvSpPr>
        <p:spPr/>
        <p:txBody>
          <a:bodyPr/>
          <a:lstStyle/>
          <a:p>
            <a:fld id="{5D84065D-F351-4B03-BD91-D8A6B8D4B362}" type="slidenum">
              <a:rPr lang="en-US" smtClean="0"/>
              <a:t>7</a:t>
            </a:fld>
            <a:endParaRPr lang="en-US" dirty="0"/>
          </a:p>
        </p:txBody>
      </p:sp>
      <p:sp>
        <p:nvSpPr>
          <p:cNvPr id="7" name="Date Placeholder 6"/>
          <p:cNvSpPr>
            <a:spLocks noGrp="1"/>
          </p:cNvSpPr>
          <p:nvPr>
            <p:ph type="dt" sz="half" idx="4294967295"/>
          </p:nvPr>
        </p:nvSpPr>
        <p:spPr>
          <a:xfrm>
            <a:off x="11049000" y="6310313"/>
            <a:ext cx="1143000" cy="365125"/>
          </a:xfrm>
          <a:prstGeom prst="rect">
            <a:avLst/>
          </a:prstGeom>
        </p:spPr>
        <p:txBody>
          <a:bodyPr/>
          <a:lstStyle/>
          <a:p>
            <a:r>
              <a:rPr lang="en-US"/>
              <a:t>4/16/2018</a:t>
            </a:r>
            <a:endParaRPr lang="en-US" dirty="0"/>
          </a:p>
        </p:txBody>
      </p:sp>
      <p:sp>
        <p:nvSpPr>
          <p:cNvPr id="8" name="Footer Placeholder 7"/>
          <p:cNvSpPr>
            <a:spLocks noGrp="1"/>
          </p:cNvSpPr>
          <p:nvPr>
            <p:ph type="ftr" sz="quarter" idx="4294967295"/>
          </p:nvPr>
        </p:nvSpPr>
        <p:spPr>
          <a:xfrm>
            <a:off x="10310813" y="6310313"/>
            <a:ext cx="1881187" cy="365125"/>
          </a:xfrm>
          <a:prstGeom prst="rect">
            <a:avLst/>
          </a:prstGeom>
        </p:spPr>
        <p:txBody>
          <a:bodyPr/>
          <a:lstStyle/>
          <a:p>
            <a:r>
              <a:rPr lang="en-US"/>
              <a:t>ASC Pre-Conference Workshop</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bg1"/>
                </a:solidFill>
              </a:rPr>
              <a:t>Outcomes-Based Standards (OBS)</a:t>
            </a:r>
          </a:p>
        </p:txBody>
      </p:sp>
      <p:sp>
        <p:nvSpPr>
          <p:cNvPr id="3" name="Content Placeholder 2"/>
          <p:cNvSpPr>
            <a:spLocks noGrp="1"/>
          </p:cNvSpPr>
          <p:nvPr>
            <p:ph type="body" idx="1"/>
          </p:nvPr>
        </p:nvSpPr>
        <p:spPr/>
        <p:txBody>
          <a:bodyPr>
            <a:normAutofit/>
          </a:bodyPr>
          <a:lstStyle/>
          <a:p>
            <a:pPr marL="558797" indent="-457200">
              <a:buClr>
                <a:srgbClr val="25347A"/>
              </a:buClr>
              <a:buSzPct val="100000"/>
              <a:buFont typeface="Wingdings" panose="05000000000000000000" pitchFamily="2" charset="2"/>
              <a:buChar char="Ø"/>
            </a:pPr>
            <a:r>
              <a:rPr lang="en-US" sz="2800" dirty="0"/>
              <a:t>OBS specify SLOs and require documentation of:</a:t>
            </a:r>
          </a:p>
          <a:p>
            <a:pPr marL="914400" lvl="1" indent="-452438">
              <a:buClr>
                <a:srgbClr val="25347A"/>
              </a:buClr>
              <a:buSzPct val="115000"/>
              <a:buFont typeface="Arial" panose="020B0604020202020204" pitchFamily="34" charset="0"/>
              <a:buChar char="•"/>
            </a:pPr>
            <a:r>
              <a:rPr lang="en-US" sz="2400" dirty="0">
                <a:solidFill>
                  <a:srgbClr val="25347A"/>
                </a:solidFill>
              </a:rPr>
              <a:t>Evidence of the achievement of SLOs</a:t>
            </a:r>
          </a:p>
          <a:p>
            <a:pPr marL="914400" lvl="1" indent="-452438">
              <a:buClr>
                <a:srgbClr val="25347A"/>
              </a:buClr>
              <a:buSzPct val="115000"/>
              <a:buFont typeface="Arial" panose="020B0604020202020204" pitchFamily="34" charset="0"/>
              <a:buChar char="•"/>
            </a:pPr>
            <a:r>
              <a:rPr lang="en-US" sz="2400" dirty="0">
                <a:solidFill>
                  <a:srgbClr val="25347A"/>
                </a:solidFill>
              </a:rPr>
              <a:t>Systematic use of SLOs in self evaluations, and the routine use of outcome assessment results to inform strategies for improvement at the course and  program level.</a:t>
            </a:r>
          </a:p>
          <a:p>
            <a:endParaRPr lang="en-US" dirty="0"/>
          </a:p>
        </p:txBody>
      </p:sp>
      <p:sp>
        <p:nvSpPr>
          <p:cNvPr id="9" name="Slide Number Placeholder 8"/>
          <p:cNvSpPr>
            <a:spLocks noGrp="1"/>
          </p:cNvSpPr>
          <p:nvPr>
            <p:ph type="sldNum" idx="12"/>
          </p:nvPr>
        </p:nvSpPr>
        <p:spPr>
          <a:xfrm>
            <a:off x="11658599" y="6182000"/>
            <a:ext cx="481933" cy="420800"/>
          </a:xfrm>
        </p:spPr>
        <p:txBody>
          <a:bodyPr/>
          <a:lstStyle/>
          <a:p>
            <a:fld id="{5D84065D-F351-4B03-BD91-D8A6B8D4B362}" type="slidenum">
              <a:rPr lang="en-US" sz="2000" b="1" smtClean="0">
                <a:solidFill>
                  <a:schemeClr val="bg1"/>
                </a:solidFill>
              </a:rPr>
              <a:t>8</a:t>
            </a:fld>
            <a:endParaRPr lang="en-US" sz="2000" b="1"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61" y="273800"/>
            <a:ext cx="7323200" cy="1021600"/>
          </a:xfrm>
        </p:spPr>
        <p:txBody>
          <a:bodyPr>
            <a:noAutofit/>
          </a:bodyPr>
          <a:lstStyle/>
          <a:p>
            <a:pPr>
              <a:lnSpc>
                <a:spcPts val="4000"/>
              </a:lnSpc>
            </a:pPr>
            <a:r>
              <a:rPr lang="en-US" sz="3600" dirty="0">
                <a:solidFill>
                  <a:schemeClr val="bg1"/>
                </a:solidFill>
              </a:rPr>
              <a:t>Rationale for ACCE’s move to Outcomes-Based Standards (OBS)</a:t>
            </a:r>
          </a:p>
        </p:txBody>
      </p:sp>
      <p:sp>
        <p:nvSpPr>
          <p:cNvPr id="3" name="Content Placeholder 2"/>
          <p:cNvSpPr>
            <a:spLocks noGrp="1"/>
          </p:cNvSpPr>
          <p:nvPr>
            <p:ph type="body" idx="1"/>
          </p:nvPr>
        </p:nvSpPr>
        <p:spPr/>
        <p:txBody>
          <a:bodyPr>
            <a:normAutofit/>
          </a:bodyPr>
          <a:lstStyle/>
          <a:p>
            <a:pPr lvl="0"/>
            <a:r>
              <a:rPr lang="en-US" sz="2800" i="1" dirty="0"/>
              <a:t>ACCE made the move to an outcomes based structure because it:</a:t>
            </a:r>
          </a:p>
          <a:p>
            <a:pPr lvl="1">
              <a:buClr>
                <a:srgbClr val="25347A"/>
              </a:buClr>
              <a:buFont typeface="Wingdings" panose="05000000000000000000" pitchFamily="2" charset="2"/>
              <a:buChar char="Ø"/>
            </a:pPr>
            <a:r>
              <a:rPr lang="en-US" sz="2400" i="1" dirty="0">
                <a:solidFill>
                  <a:srgbClr val="25347A"/>
                </a:solidFill>
              </a:rPr>
              <a:t>Allows construction units greater flexibility to emphasize specialties (e.g., Residential, Industrial, Heavy Civil, MEP, Demolition, etc.).</a:t>
            </a:r>
            <a:endParaRPr lang="en-US" sz="2400" dirty="0">
              <a:solidFill>
                <a:srgbClr val="25347A"/>
              </a:solidFill>
            </a:endParaRPr>
          </a:p>
          <a:p>
            <a:pPr lvl="1">
              <a:buClr>
                <a:srgbClr val="25347A"/>
              </a:buClr>
              <a:buFont typeface="Wingdings" panose="05000000000000000000" pitchFamily="2" charset="2"/>
              <a:buChar char="Ø"/>
            </a:pPr>
            <a:r>
              <a:rPr lang="en-US" sz="2400" i="1" dirty="0">
                <a:solidFill>
                  <a:srgbClr val="25347A"/>
                </a:solidFill>
              </a:rPr>
              <a:t>Allows construction units greater flexibility to respond to emerging subject matter areas (e.g., BIM, Green Building, LEAN, IPD, etc.).</a:t>
            </a:r>
            <a:endParaRPr lang="en-US" sz="2400" dirty="0">
              <a:solidFill>
                <a:srgbClr val="25347A"/>
              </a:solidFill>
            </a:endParaRPr>
          </a:p>
          <a:p>
            <a:pPr lvl="1">
              <a:buClr>
                <a:srgbClr val="25347A"/>
              </a:buClr>
              <a:buFont typeface="Wingdings" panose="05000000000000000000" pitchFamily="2" charset="2"/>
              <a:buChar char="Ø"/>
            </a:pPr>
            <a:r>
              <a:rPr lang="en-US" sz="2400" i="1" dirty="0">
                <a:solidFill>
                  <a:srgbClr val="25347A"/>
                </a:solidFill>
              </a:rPr>
              <a:t>Helps units better align their curriculum with the core curriculum requirements of their university.</a:t>
            </a:r>
          </a:p>
          <a:p>
            <a:pPr lvl="1">
              <a:buClr>
                <a:srgbClr val="25347A"/>
              </a:buClr>
              <a:buFont typeface="Wingdings" panose="05000000000000000000" pitchFamily="2" charset="2"/>
              <a:buChar char="Ø"/>
            </a:pPr>
            <a:r>
              <a:rPr lang="en-US" sz="2400" i="1" dirty="0">
                <a:solidFill>
                  <a:srgbClr val="25347A"/>
                </a:solidFill>
              </a:rPr>
              <a:t>Regional Accreditation Organizations (such as SACS) require SLOs</a:t>
            </a:r>
          </a:p>
          <a:p>
            <a:endParaRPr lang="en-US" dirty="0"/>
          </a:p>
        </p:txBody>
      </p:sp>
      <p:sp>
        <p:nvSpPr>
          <p:cNvPr id="9" name="Slide Number Placeholder 8"/>
          <p:cNvSpPr>
            <a:spLocks noGrp="1"/>
          </p:cNvSpPr>
          <p:nvPr>
            <p:ph type="sldNum" idx="12"/>
          </p:nvPr>
        </p:nvSpPr>
        <p:spPr>
          <a:xfrm>
            <a:off x="11582399" y="6182000"/>
            <a:ext cx="558133" cy="420800"/>
          </a:xfrm>
        </p:spPr>
        <p:txBody>
          <a:bodyPr/>
          <a:lstStyle/>
          <a:p>
            <a:fld id="{5D84065D-F351-4B03-BD91-D8A6B8D4B362}" type="slidenum">
              <a:rPr lang="en-US" sz="2000" b="1" smtClean="0">
                <a:solidFill>
                  <a:schemeClr val="bg1"/>
                </a:solidFill>
              </a:rPr>
              <a:t>9</a:t>
            </a:fld>
            <a:endParaRPr lang="en-US" sz="2000" b="1" dirty="0">
              <a:solidFill>
                <a:schemeClr val="bg1"/>
              </a:solidFill>
            </a:endParaRPr>
          </a:p>
        </p:txBody>
      </p:sp>
    </p:spTree>
    <p:extLst>
      <p:ext uri="{BB962C8B-B14F-4D97-AF65-F5344CB8AC3E}">
        <p14:creationId xmlns:p14="http://schemas.microsoft.com/office/powerpoint/2010/main" val="326900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Fabcon Theme 1</Template>
  <TotalTime>4399</TotalTime>
  <Words>3053</Words>
  <Application>Microsoft Office PowerPoint</Application>
  <PresentationFormat>Widescreen</PresentationFormat>
  <Paragraphs>764</Paragraphs>
  <Slides>43</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Arvo</vt:lpstr>
      <vt:lpstr>Calibri</vt:lpstr>
      <vt:lpstr>Corbel</vt:lpstr>
      <vt:lpstr>Courier New</vt:lpstr>
      <vt:lpstr>Times New Roman</vt:lpstr>
      <vt:lpstr>Wingdings</vt:lpstr>
      <vt:lpstr>Parallax</vt:lpstr>
      <vt:lpstr>Outcomes-Based Accreditation Overview Value &amp; Achievements</vt:lpstr>
      <vt:lpstr>Agenda</vt:lpstr>
      <vt:lpstr>Comparison of Outcomes-Based Accreditation To Process Oriented Accreditation</vt:lpstr>
      <vt:lpstr>Program Accreditation</vt:lpstr>
      <vt:lpstr>Process Oriented Accreditation</vt:lpstr>
      <vt:lpstr>Outcomes-Based Accreditation  </vt:lpstr>
      <vt:lpstr>Student Learning Outcomes (SLOs)</vt:lpstr>
      <vt:lpstr>Outcomes-Based Standards (OBS)</vt:lpstr>
      <vt:lpstr>Rationale for ACCE’s move to Outcomes-Based Standards (OBS)</vt:lpstr>
      <vt:lpstr>Student Learning Outcomes</vt:lpstr>
      <vt:lpstr>  SLO Task Force on Developing OBS   </vt:lpstr>
      <vt:lpstr>Bloom’s Taxonomy</vt:lpstr>
      <vt:lpstr>ACCE SLOs</vt:lpstr>
      <vt:lpstr>ACCE SLOs</vt:lpstr>
      <vt:lpstr>The OBS Task Force</vt:lpstr>
      <vt:lpstr>Curriculum Requirements   Under the OBS Standards</vt:lpstr>
      <vt:lpstr>OBS - Category Semester (Quarter) Hour Requirements </vt:lpstr>
      <vt:lpstr>Quality Improvement Plan </vt:lpstr>
      <vt:lpstr>Quality Improvement Plan (QIP)</vt:lpstr>
      <vt:lpstr>Assessment Plan Components</vt:lpstr>
      <vt:lpstr>Assessment Implementation Plan</vt:lpstr>
      <vt:lpstr>Assessment Methods</vt:lpstr>
      <vt:lpstr>Assessment Methods</vt:lpstr>
      <vt:lpstr>Direct Versus Indirect Assessment </vt:lpstr>
      <vt:lpstr>Examples of Assessment Methods</vt:lpstr>
      <vt:lpstr>Case Study</vt:lpstr>
      <vt:lpstr>Category S/Q Hour Requirements</vt:lpstr>
      <vt:lpstr>Course Learning Outcomes (CLOs)</vt:lpstr>
      <vt:lpstr>Assessment Methods And Targets For CLOS BCN 3521 </vt:lpstr>
      <vt:lpstr>Course Learning Outcomes (CLOs) </vt:lpstr>
      <vt:lpstr>Assessment Methods And Targets for CLOS BCN 4510</vt:lpstr>
      <vt:lpstr>PowerPoint Presentation</vt:lpstr>
      <vt:lpstr>PowerPoint Presentation</vt:lpstr>
      <vt:lpstr>PowerPoint Presentation</vt:lpstr>
      <vt:lpstr>Example of QIP</vt:lpstr>
      <vt:lpstr>Mission Statement for BSCM Degree</vt:lpstr>
      <vt:lpstr>Objectives for BSCM Degree</vt:lpstr>
      <vt:lpstr>BSBC Program Learning Outcomes</vt:lpstr>
      <vt:lpstr>Assessment Tools for the BSBC Degree Program Objectives</vt:lpstr>
      <vt:lpstr>Assessment Tools for Objective 3</vt:lpstr>
      <vt:lpstr>PowerPoint Presentation</vt:lpstr>
      <vt:lpstr>Due Dates for data collection and evaluation</vt:lpstr>
      <vt:lpstr>Sequence of review of ACCE Student Learning Outcomes</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Outcome Based Standards</dc:title>
  <dc:creator>chini</dc:creator>
  <cp:lastModifiedBy>Joy N. Svoboda</cp:lastModifiedBy>
  <cp:revision>244</cp:revision>
  <cp:lastPrinted>2018-04-16T23:20:20Z</cp:lastPrinted>
  <dcterms:created xsi:type="dcterms:W3CDTF">2011-07-21T01:42:07Z</dcterms:created>
  <dcterms:modified xsi:type="dcterms:W3CDTF">2018-07-19T17:51:03Z</dcterms:modified>
</cp:coreProperties>
</file>