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2"/>
  </p:notesMasterIdLst>
  <p:handoutMasterIdLst>
    <p:handoutMasterId r:id="rId23"/>
  </p:handoutMasterIdLst>
  <p:sldIdLst>
    <p:sldId id="256" r:id="rId2"/>
    <p:sldId id="284" r:id="rId3"/>
    <p:sldId id="261" r:id="rId4"/>
    <p:sldId id="285" r:id="rId5"/>
    <p:sldId id="259" r:id="rId6"/>
    <p:sldId id="290" r:id="rId7"/>
    <p:sldId id="294" r:id="rId8"/>
    <p:sldId id="286" r:id="rId9"/>
    <p:sldId id="299" r:id="rId10"/>
    <p:sldId id="291" r:id="rId11"/>
    <p:sldId id="297" r:id="rId12"/>
    <p:sldId id="298" r:id="rId13"/>
    <p:sldId id="300" r:id="rId14"/>
    <p:sldId id="296" r:id="rId15"/>
    <p:sldId id="295" r:id="rId16"/>
    <p:sldId id="287" r:id="rId17"/>
    <p:sldId id="292" r:id="rId18"/>
    <p:sldId id="293" r:id="rId19"/>
    <p:sldId id="288" r:id="rId20"/>
    <p:sldId id="289" r:id="rId21"/>
  </p:sldIdLst>
  <p:sldSz cx="9144000" cy="5143500" type="screen16x9"/>
  <p:notesSz cx="7010400" cy="9296400"/>
  <p:embeddedFontLst>
    <p:embeddedFont>
      <p:font typeface="Roboto Condensed Light" panose="020B0604020202020204" charset="0"/>
      <p:regular r:id="rId24"/>
      <p:bold r:id="rId25"/>
      <p:italic r:id="rId26"/>
      <p:boldItalic r:id="rId27"/>
    </p:embeddedFont>
    <p:embeddedFont>
      <p:font typeface="Arvo"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Roboto Condensed"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BA"/>
    <a:srgbClr val="25347A"/>
    <a:srgbClr val="002395"/>
    <a:srgbClr val="007CBB"/>
    <a:srgbClr val="0089C7"/>
    <a:srgbClr val="3399FF"/>
    <a:srgbClr val="0070C0"/>
    <a:srgbClr val="00CC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827CB-4437-4D00-B6F5-23E5D66BCBE1}">
  <a:tblStyle styleId="{6E2827CB-4437-4D00-B6F5-23E5D66BCBE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1" d="100"/>
          <a:sy n="81" d="100"/>
        </p:scale>
        <p:origin x="16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3BBEA9-CFA1-452F-B9B0-A51BD7DF1A0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8CF1F056-9B15-4471-BC1B-3803011BA1DA}">
      <dgm:prSet phldrT="[Text]"/>
      <dgm:spPr>
        <a:solidFill>
          <a:srgbClr val="25347A"/>
        </a:solidFill>
      </dgm:spPr>
      <dgm:t>
        <a:bodyPr/>
        <a:lstStyle/>
        <a:p>
          <a:r>
            <a:rPr lang="en-US" b="1" dirty="0"/>
            <a:t>Remembering</a:t>
          </a:r>
        </a:p>
      </dgm:t>
    </dgm:pt>
    <dgm:pt modelId="{5AF508C8-363F-4718-B7AA-D78DB1D5D06F}" type="parTrans" cxnId="{02246B61-F933-43B2-B24F-7863EFDBDE74}">
      <dgm:prSet/>
      <dgm:spPr/>
      <dgm:t>
        <a:bodyPr/>
        <a:lstStyle/>
        <a:p>
          <a:endParaRPr lang="en-US"/>
        </a:p>
      </dgm:t>
    </dgm:pt>
    <dgm:pt modelId="{7C987CB8-F5B4-45F6-824F-E45DBFF9AEC2}" type="sibTrans" cxnId="{02246B61-F933-43B2-B24F-7863EFDBDE74}">
      <dgm:prSet/>
      <dgm:spPr>
        <a:solidFill>
          <a:srgbClr val="007CBA">
            <a:alpha val="50000"/>
          </a:srgbClr>
        </a:solidFill>
      </dgm:spPr>
      <dgm:t>
        <a:bodyPr/>
        <a:lstStyle/>
        <a:p>
          <a:endParaRPr lang="en-US"/>
        </a:p>
      </dgm:t>
    </dgm:pt>
    <dgm:pt modelId="{6E316BFA-E833-4441-AB5A-1D4007D19B32}">
      <dgm:prSet phldrT="[Text]" custT="1"/>
      <dgm:spPr>
        <a:ln>
          <a:solidFill>
            <a:srgbClr val="007CBA"/>
          </a:solidFill>
        </a:ln>
      </dgm:spPr>
      <dgm:t>
        <a:bodyPr lIns="91440" rIns="91440"/>
        <a:lstStyle/>
        <a:p>
          <a:r>
            <a:rPr lang="en-US" sz="1200" dirty="0">
              <a:solidFill>
                <a:srgbClr val="25347A"/>
              </a:solidFill>
              <a:latin typeface="Calibri" panose="020F0502020204030204" pitchFamily="34" charset="0"/>
              <a:cs typeface="Calibri" panose="020F0502020204030204" pitchFamily="34" charset="0"/>
            </a:rPr>
            <a:t>The lowest level of the taxonomy, remembering, requires students to do very little with the information they are learning. They may be asked to recall, list, or name an idea or concept. </a:t>
          </a:r>
        </a:p>
      </dgm:t>
    </dgm:pt>
    <dgm:pt modelId="{C9D79A32-91D0-451E-8749-BA025F69475A}" type="parTrans" cxnId="{E3EA4C54-10D7-4349-A097-7D8254E41CBC}">
      <dgm:prSet/>
      <dgm:spPr/>
      <dgm:t>
        <a:bodyPr/>
        <a:lstStyle/>
        <a:p>
          <a:endParaRPr lang="en-US"/>
        </a:p>
      </dgm:t>
    </dgm:pt>
    <dgm:pt modelId="{E38B3C5F-C62D-4338-B264-B12D66C55816}" type="sibTrans" cxnId="{E3EA4C54-10D7-4349-A097-7D8254E41CBC}">
      <dgm:prSet/>
      <dgm:spPr/>
      <dgm:t>
        <a:bodyPr/>
        <a:lstStyle/>
        <a:p>
          <a:endParaRPr lang="en-US"/>
        </a:p>
      </dgm:t>
    </dgm:pt>
    <dgm:pt modelId="{5B95FA74-285E-4C94-9DDD-57210B403A78}">
      <dgm:prSet phldrT="[Text]"/>
      <dgm:spPr>
        <a:solidFill>
          <a:srgbClr val="25347A"/>
        </a:solidFill>
      </dgm:spPr>
      <dgm:t>
        <a:bodyPr/>
        <a:lstStyle/>
        <a:p>
          <a:r>
            <a:rPr lang="en-US" b="1" dirty="0"/>
            <a:t>Understanding</a:t>
          </a:r>
        </a:p>
      </dgm:t>
    </dgm:pt>
    <dgm:pt modelId="{05FA5F5D-6E2A-41C3-B740-B47F9263156D}" type="parTrans" cxnId="{1B7B9A17-2658-4877-AF65-28A7C7B823BD}">
      <dgm:prSet/>
      <dgm:spPr/>
      <dgm:t>
        <a:bodyPr/>
        <a:lstStyle/>
        <a:p>
          <a:endParaRPr lang="en-US"/>
        </a:p>
      </dgm:t>
    </dgm:pt>
    <dgm:pt modelId="{A8365FB4-300A-4963-B0C1-F395154CC47A}" type="sibTrans" cxnId="{1B7B9A17-2658-4877-AF65-28A7C7B823BD}">
      <dgm:prSet/>
      <dgm:spPr>
        <a:solidFill>
          <a:srgbClr val="007CBA">
            <a:alpha val="50000"/>
          </a:srgbClr>
        </a:solidFill>
      </dgm:spPr>
      <dgm:t>
        <a:bodyPr/>
        <a:lstStyle/>
        <a:p>
          <a:endParaRPr lang="en-US"/>
        </a:p>
      </dgm:t>
    </dgm:pt>
    <dgm:pt modelId="{320214EA-E03E-4C8D-8424-D16AE39B8547}">
      <dgm:prSet phldrT="[Text]" custT="1"/>
      <dgm:spPr>
        <a:ln>
          <a:solidFill>
            <a:srgbClr val="007CBA"/>
          </a:solidFill>
        </a:ln>
      </dgm:spPr>
      <dgm:t>
        <a:bodyPr lIns="91440" rIns="91440" anchor="ctr" anchorCtr="0"/>
        <a:lstStyle/>
        <a:p>
          <a:r>
            <a:rPr lang="en-US" sz="1200" dirty="0">
              <a:solidFill>
                <a:srgbClr val="25347A"/>
              </a:solidFill>
              <a:latin typeface="Calibri" panose="020F0502020204030204" pitchFamily="34" charset="0"/>
              <a:cs typeface="Calibri" panose="020F0502020204030204" pitchFamily="34" charset="0"/>
            </a:rPr>
            <a:t>At the next level, students demonstrate that they understand the content by explaining, summarizing, classifying, or translating the given information</a:t>
          </a:r>
          <a:r>
            <a:rPr lang="en-US" sz="1400" dirty="0">
              <a:solidFill>
                <a:srgbClr val="25347A"/>
              </a:solidFill>
              <a:latin typeface="Calibri" panose="020F0502020204030204" pitchFamily="34" charset="0"/>
              <a:cs typeface="Calibri" panose="020F0502020204030204" pitchFamily="34" charset="0"/>
            </a:rPr>
            <a:t>. </a:t>
          </a:r>
        </a:p>
      </dgm:t>
    </dgm:pt>
    <dgm:pt modelId="{3650393F-DFCD-4329-AA3E-3A9E0E5E96E6}" type="parTrans" cxnId="{9C67C02A-7B00-4192-8A14-F46C68506556}">
      <dgm:prSet/>
      <dgm:spPr/>
      <dgm:t>
        <a:bodyPr/>
        <a:lstStyle/>
        <a:p>
          <a:endParaRPr lang="en-US"/>
        </a:p>
      </dgm:t>
    </dgm:pt>
    <dgm:pt modelId="{C3E7520A-9DEC-458C-9BBA-A15507FFEB15}" type="sibTrans" cxnId="{9C67C02A-7B00-4192-8A14-F46C68506556}">
      <dgm:prSet/>
      <dgm:spPr/>
      <dgm:t>
        <a:bodyPr/>
        <a:lstStyle/>
        <a:p>
          <a:endParaRPr lang="en-US"/>
        </a:p>
      </dgm:t>
    </dgm:pt>
    <dgm:pt modelId="{78DC55E1-0B38-4018-88FF-E2A77968D5BC}">
      <dgm:prSet phldrT="[Text]"/>
      <dgm:spPr>
        <a:solidFill>
          <a:srgbClr val="25347A"/>
        </a:solidFill>
      </dgm:spPr>
      <dgm:t>
        <a:bodyPr/>
        <a:lstStyle/>
        <a:p>
          <a:r>
            <a:rPr lang="en-US" b="1" dirty="0"/>
            <a:t>Applying</a:t>
          </a:r>
        </a:p>
      </dgm:t>
    </dgm:pt>
    <dgm:pt modelId="{C6B736CA-F238-49DE-BA01-80F35E0C7B5F}" type="parTrans" cxnId="{1D73C003-20FA-40D2-829F-92A47F1E0D70}">
      <dgm:prSet/>
      <dgm:spPr/>
      <dgm:t>
        <a:bodyPr/>
        <a:lstStyle/>
        <a:p>
          <a:endParaRPr lang="en-US"/>
        </a:p>
      </dgm:t>
    </dgm:pt>
    <dgm:pt modelId="{F7AEADC9-0AD7-4AAD-A3A7-0BB9487378A7}" type="sibTrans" cxnId="{1D73C003-20FA-40D2-829F-92A47F1E0D70}">
      <dgm:prSet/>
      <dgm:spPr>
        <a:solidFill>
          <a:srgbClr val="007CBA">
            <a:alpha val="50000"/>
          </a:srgbClr>
        </a:solidFill>
      </dgm:spPr>
      <dgm:t>
        <a:bodyPr/>
        <a:lstStyle/>
        <a:p>
          <a:endParaRPr lang="en-US"/>
        </a:p>
      </dgm:t>
    </dgm:pt>
    <dgm:pt modelId="{E0CA1830-7356-4B90-A1BA-A9D200C902BA}">
      <dgm:prSet phldrT="[Text]" custT="1"/>
      <dgm:spPr>
        <a:ln>
          <a:solidFill>
            <a:srgbClr val="007CBA"/>
          </a:solidFill>
        </a:ln>
      </dgm:spPr>
      <dgm:t>
        <a:bodyPr lIns="91440" rIns="91440"/>
        <a:lstStyle/>
        <a:p>
          <a:r>
            <a:rPr lang="en-US" sz="1200" dirty="0">
              <a:solidFill>
                <a:srgbClr val="25347A"/>
              </a:solidFill>
              <a:latin typeface="Calibri" panose="020F0502020204030204" pitchFamily="34" charset="0"/>
              <a:cs typeface="Calibri" panose="020F0502020204030204" pitchFamily="34" charset="0"/>
            </a:rPr>
            <a:t>At the application level, students begin to put the information they are learning into context. Here they are able to integrate ideas across multiple situations, or utilize the content in a new way. </a:t>
          </a:r>
        </a:p>
      </dgm:t>
    </dgm:pt>
    <dgm:pt modelId="{A30BBA18-F050-453A-B9F1-5D065B410A7B}" type="parTrans" cxnId="{3D233BA0-E573-4351-96AE-7FC6F5C210EB}">
      <dgm:prSet/>
      <dgm:spPr/>
      <dgm:t>
        <a:bodyPr/>
        <a:lstStyle/>
        <a:p>
          <a:endParaRPr lang="en-US"/>
        </a:p>
      </dgm:t>
    </dgm:pt>
    <dgm:pt modelId="{F737B7E2-1D68-400F-97CE-7C0BC1C8FC59}" type="sibTrans" cxnId="{3D233BA0-E573-4351-96AE-7FC6F5C210EB}">
      <dgm:prSet/>
      <dgm:spPr/>
      <dgm:t>
        <a:bodyPr/>
        <a:lstStyle/>
        <a:p>
          <a:endParaRPr lang="en-US"/>
        </a:p>
      </dgm:t>
    </dgm:pt>
    <dgm:pt modelId="{12BAACD7-FFE9-4E9D-9990-B78C1BDD7744}">
      <dgm:prSet phldrT="[Text]"/>
      <dgm:spPr>
        <a:solidFill>
          <a:srgbClr val="25347A"/>
        </a:solidFill>
      </dgm:spPr>
      <dgm:t>
        <a:bodyPr/>
        <a:lstStyle/>
        <a:p>
          <a:r>
            <a:rPr lang="en-US" b="1" dirty="0"/>
            <a:t>Analyzing</a:t>
          </a:r>
        </a:p>
      </dgm:t>
    </dgm:pt>
    <dgm:pt modelId="{F5E730FD-F9A6-4848-B7CD-E5B4DC4952F5}" type="parTrans" cxnId="{84BF9687-185B-4E10-BD56-E39E3A3B4C45}">
      <dgm:prSet/>
      <dgm:spPr/>
      <dgm:t>
        <a:bodyPr/>
        <a:lstStyle/>
        <a:p>
          <a:endParaRPr lang="en-US"/>
        </a:p>
      </dgm:t>
    </dgm:pt>
    <dgm:pt modelId="{3C06202F-4CF3-4F27-BDEE-015EEABE9C48}" type="sibTrans" cxnId="{84BF9687-185B-4E10-BD56-E39E3A3B4C45}">
      <dgm:prSet/>
      <dgm:spPr>
        <a:solidFill>
          <a:srgbClr val="007CBA">
            <a:alpha val="50000"/>
          </a:srgbClr>
        </a:solidFill>
      </dgm:spPr>
      <dgm:t>
        <a:bodyPr/>
        <a:lstStyle/>
        <a:p>
          <a:endParaRPr lang="en-US"/>
        </a:p>
      </dgm:t>
    </dgm:pt>
    <dgm:pt modelId="{10EE5E43-B420-44BD-8F39-9880BD901BFC}">
      <dgm:prSet phldrT="[Text]"/>
      <dgm:spPr>
        <a:solidFill>
          <a:srgbClr val="25347A"/>
        </a:solidFill>
      </dgm:spPr>
      <dgm:t>
        <a:bodyPr/>
        <a:lstStyle/>
        <a:p>
          <a:r>
            <a:rPr lang="en-US" b="1" dirty="0"/>
            <a:t>Creating</a:t>
          </a:r>
        </a:p>
      </dgm:t>
    </dgm:pt>
    <dgm:pt modelId="{CACA6D33-240B-4833-B5C8-D9714CB5F2FB}" type="parTrans" cxnId="{ADD4197E-B3F1-4AA7-9DE6-7B37BED878A2}">
      <dgm:prSet/>
      <dgm:spPr/>
      <dgm:t>
        <a:bodyPr/>
        <a:lstStyle/>
        <a:p>
          <a:endParaRPr lang="en-US"/>
        </a:p>
      </dgm:t>
    </dgm:pt>
    <dgm:pt modelId="{F00C67DA-D43D-4F15-B44C-C647AC79388F}" type="sibTrans" cxnId="{ADD4197E-B3F1-4AA7-9DE6-7B37BED878A2}">
      <dgm:prSet/>
      <dgm:spPr/>
      <dgm:t>
        <a:bodyPr/>
        <a:lstStyle/>
        <a:p>
          <a:endParaRPr lang="en-US"/>
        </a:p>
      </dgm:t>
    </dgm:pt>
    <dgm:pt modelId="{0F705D74-F540-457A-9A22-2491285D1A5C}">
      <dgm:prSet phldrT="[Text]"/>
      <dgm:spPr>
        <a:solidFill>
          <a:srgbClr val="25347A"/>
        </a:solidFill>
      </dgm:spPr>
      <dgm:t>
        <a:bodyPr/>
        <a:lstStyle/>
        <a:p>
          <a:r>
            <a:rPr lang="en-US" b="1" dirty="0">
              <a:solidFill>
                <a:schemeClr val="bg1"/>
              </a:solidFill>
            </a:rPr>
            <a:t>Evaluating</a:t>
          </a:r>
        </a:p>
      </dgm:t>
    </dgm:pt>
    <dgm:pt modelId="{11CB396E-3992-4409-B053-DA380BE6B826}" type="parTrans" cxnId="{3A5E612B-D9AC-4699-BAF4-8548AAE7BB26}">
      <dgm:prSet/>
      <dgm:spPr/>
      <dgm:t>
        <a:bodyPr/>
        <a:lstStyle/>
        <a:p>
          <a:endParaRPr lang="en-US"/>
        </a:p>
      </dgm:t>
    </dgm:pt>
    <dgm:pt modelId="{79FEB278-38AE-4771-A2B4-8E51C3B8CFA4}" type="sibTrans" cxnId="{3A5E612B-D9AC-4699-BAF4-8548AAE7BB26}">
      <dgm:prSet/>
      <dgm:spPr>
        <a:solidFill>
          <a:srgbClr val="FFFF00">
            <a:alpha val="62000"/>
          </a:srgbClr>
        </a:solidFill>
      </dgm:spPr>
      <dgm:t>
        <a:bodyPr/>
        <a:lstStyle/>
        <a:p>
          <a:endParaRPr lang="en-US"/>
        </a:p>
      </dgm:t>
    </dgm:pt>
    <dgm:pt modelId="{8E56144D-E48D-4C93-B65D-0C6392A6EE8A}">
      <dgm:prSet phldrT="[Text]" custT="1"/>
      <dgm:spPr>
        <a:ln>
          <a:solidFill>
            <a:srgbClr val="007CBA"/>
          </a:solidFill>
        </a:ln>
      </dgm:spPr>
      <dgm:t>
        <a:bodyPr lIns="91440" rIns="91440"/>
        <a:lstStyle/>
        <a:p>
          <a:r>
            <a:rPr lang="en-US" sz="1200" dirty="0">
              <a:solidFill>
                <a:srgbClr val="25347A"/>
              </a:solidFill>
              <a:latin typeface="Calibri" panose="020F0502020204030204" pitchFamily="34" charset="0"/>
              <a:cs typeface="Calibri" panose="020F0502020204030204" pitchFamily="34" charset="0"/>
            </a:rPr>
            <a:t>At this stage, students are asked to judge an idea. This may involve predicting, experimenting, critiquing, or making an argument from evidence. </a:t>
          </a:r>
        </a:p>
      </dgm:t>
    </dgm:pt>
    <dgm:pt modelId="{DE9DAC1A-3B0D-45FD-BFCC-5E360015C69E}" type="parTrans" cxnId="{9F43A1A9-06D4-416D-99D0-4E48BB7313ED}">
      <dgm:prSet/>
      <dgm:spPr/>
      <dgm:t>
        <a:bodyPr/>
        <a:lstStyle/>
        <a:p>
          <a:endParaRPr lang="en-US"/>
        </a:p>
      </dgm:t>
    </dgm:pt>
    <dgm:pt modelId="{5FB8F95F-8A6B-4784-9616-3D3292787805}" type="sibTrans" cxnId="{9F43A1A9-06D4-416D-99D0-4E48BB7313ED}">
      <dgm:prSet/>
      <dgm:spPr/>
      <dgm:t>
        <a:bodyPr/>
        <a:lstStyle/>
        <a:p>
          <a:endParaRPr lang="en-US"/>
        </a:p>
      </dgm:t>
    </dgm:pt>
    <dgm:pt modelId="{B1BCCB40-51E8-472B-B021-1DA32E1529D7}">
      <dgm:prSet phldrT="[Text]" custT="1"/>
      <dgm:spPr>
        <a:ln>
          <a:solidFill>
            <a:srgbClr val="007CBA"/>
          </a:solidFill>
        </a:ln>
      </dgm:spPr>
      <dgm:t>
        <a:bodyPr lIns="91440" tIns="0" rIns="91440" bIns="0"/>
        <a:lstStyle/>
        <a:p>
          <a:pPr algn="l"/>
          <a:r>
            <a:rPr lang="en-US" sz="1200" dirty="0">
              <a:solidFill>
                <a:srgbClr val="25347A"/>
              </a:solidFill>
              <a:latin typeface="Calibri" panose="020F0502020204030204" pitchFamily="34" charset="0"/>
              <a:cs typeface="Calibri" panose="020F0502020204030204" pitchFamily="34" charset="0"/>
            </a:rPr>
            <a:t>When students are presented with analysis tasks, they begin to develop higher order thinking. They may be asked to compare and contrast or take a concept and break it into parts to explore the relationships present. </a:t>
          </a:r>
          <a:endParaRPr lang="en-US" sz="1200" dirty="0">
            <a:latin typeface="Calibri" panose="020F0502020204030204" pitchFamily="34" charset="0"/>
            <a:cs typeface="Calibri" panose="020F0502020204030204" pitchFamily="34" charset="0"/>
          </a:endParaRPr>
        </a:p>
      </dgm:t>
    </dgm:pt>
    <dgm:pt modelId="{FD388DA9-3C82-4522-9862-732840CD0542}" type="sibTrans" cxnId="{1313AB2A-C439-484F-A26B-7402F6324E2D}">
      <dgm:prSet/>
      <dgm:spPr/>
      <dgm:t>
        <a:bodyPr/>
        <a:lstStyle/>
        <a:p>
          <a:endParaRPr lang="en-US"/>
        </a:p>
      </dgm:t>
    </dgm:pt>
    <dgm:pt modelId="{CDB02B3A-54FB-4D8A-95D6-F1523B397090}" type="parTrans" cxnId="{1313AB2A-C439-484F-A26B-7402F6324E2D}">
      <dgm:prSet/>
      <dgm:spPr/>
      <dgm:t>
        <a:bodyPr/>
        <a:lstStyle/>
        <a:p>
          <a:endParaRPr lang="en-US"/>
        </a:p>
      </dgm:t>
    </dgm:pt>
    <dgm:pt modelId="{8ACBE9C3-0D4B-4F31-9119-3E8EBF79E06E}">
      <dgm:prSet custT="1"/>
      <dgm:spPr>
        <a:ln>
          <a:solidFill>
            <a:srgbClr val="007CBA"/>
          </a:solidFill>
        </a:ln>
      </dgm:spPr>
      <dgm:t>
        <a:bodyPr lIns="91440" tIns="0" rIns="91440" bIns="0" anchor="t" anchorCtr="0"/>
        <a:lstStyle/>
        <a:p>
          <a:r>
            <a:rPr lang="en-US" sz="1200" dirty="0">
              <a:solidFill>
                <a:srgbClr val="25347A"/>
              </a:solidFill>
              <a:latin typeface="Calibri" panose="020F0502020204030204" pitchFamily="34" charset="0"/>
              <a:cs typeface="Calibri" panose="020F0502020204030204" pitchFamily="34" charset="0"/>
            </a:rPr>
            <a:t>At the highest level, students are producing new ideas or products that integrate the knowledge they have gained. When students are involved in creating new artifacts,                                         they are actively engaged in the subject matter.</a:t>
          </a:r>
        </a:p>
      </dgm:t>
    </dgm:pt>
    <dgm:pt modelId="{109E91DA-DCC1-4EB4-8F66-CE30AA34CE2D}" type="sibTrans" cxnId="{B9C0D602-BC98-49CF-935F-76D663F34B0A}">
      <dgm:prSet/>
      <dgm:spPr/>
      <dgm:t>
        <a:bodyPr/>
        <a:lstStyle/>
        <a:p>
          <a:endParaRPr lang="en-US"/>
        </a:p>
      </dgm:t>
    </dgm:pt>
    <dgm:pt modelId="{7DBD503A-14AC-4E36-B698-72FE149916DA}" type="parTrans" cxnId="{B9C0D602-BC98-49CF-935F-76D663F34B0A}">
      <dgm:prSet/>
      <dgm:spPr/>
      <dgm:t>
        <a:bodyPr/>
        <a:lstStyle/>
        <a:p>
          <a:endParaRPr lang="en-US"/>
        </a:p>
      </dgm:t>
    </dgm:pt>
    <dgm:pt modelId="{17E73D1F-1CEE-4623-B0EF-9D75BE40C83E}" type="pres">
      <dgm:prSet presAssocID="{463BBEA9-CFA1-452F-B9B0-A51BD7DF1A0E}" presName="Name0" presStyleCnt="0">
        <dgm:presLayoutVars>
          <dgm:dir/>
          <dgm:animLvl val="lvl"/>
          <dgm:resizeHandles val="exact"/>
        </dgm:presLayoutVars>
      </dgm:prSet>
      <dgm:spPr/>
      <dgm:t>
        <a:bodyPr/>
        <a:lstStyle/>
        <a:p>
          <a:endParaRPr lang="en-US"/>
        </a:p>
      </dgm:t>
    </dgm:pt>
    <dgm:pt modelId="{67E963DE-F937-435A-A760-032136199BD8}" type="pres">
      <dgm:prSet presAssocID="{463BBEA9-CFA1-452F-B9B0-A51BD7DF1A0E}" presName="tSp" presStyleCnt="0"/>
      <dgm:spPr/>
    </dgm:pt>
    <dgm:pt modelId="{E2EE12A7-A088-4049-9633-22BF6C013027}" type="pres">
      <dgm:prSet presAssocID="{463BBEA9-CFA1-452F-B9B0-A51BD7DF1A0E}" presName="bSp" presStyleCnt="0"/>
      <dgm:spPr/>
    </dgm:pt>
    <dgm:pt modelId="{16A0C3B5-5F0E-475E-B4F1-6C5D8969942B}" type="pres">
      <dgm:prSet presAssocID="{463BBEA9-CFA1-452F-B9B0-A51BD7DF1A0E}" presName="process" presStyleCnt="0"/>
      <dgm:spPr/>
    </dgm:pt>
    <dgm:pt modelId="{FEBE0C1D-D377-4C10-B654-9AE982F0570E}" type="pres">
      <dgm:prSet presAssocID="{8CF1F056-9B15-4471-BC1B-3803011BA1DA}" presName="composite1" presStyleCnt="0"/>
      <dgm:spPr/>
    </dgm:pt>
    <dgm:pt modelId="{51BE1D19-991A-4151-B4D2-91D9F288D923}" type="pres">
      <dgm:prSet presAssocID="{8CF1F056-9B15-4471-BC1B-3803011BA1DA}" presName="dummyNode1" presStyleLbl="node1" presStyleIdx="0" presStyleCnt="6"/>
      <dgm:spPr/>
    </dgm:pt>
    <dgm:pt modelId="{E93D697E-01D8-4656-92ED-AD43D4F0D5C1}" type="pres">
      <dgm:prSet presAssocID="{8CF1F056-9B15-4471-BC1B-3803011BA1DA}" presName="childNode1" presStyleLbl="bgAcc1" presStyleIdx="0" presStyleCnt="6" custScaleX="132728" custScaleY="456318">
        <dgm:presLayoutVars>
          <dgm:bulletEnabled val="1"/>
        </dgm:presLayoutVars>
      </dgm:prSet>
      <dgm:spPr/>
      <dgm:t>
        <a:bodyPr/>
        <a:lstStyle/>
        <a:p>
          <a:endParaRPr lang="en-US"/>
        </a:p>
      </dgm:t>
    </dgm:pt>
    <dgm:pt modelId="{E0233277-16FC-455F-80EB-01163958D5AA}" type="pres">
      <dgm:prSet presAssocID="{8CF1F056-9B15-4471-BC1B-3803011BA1DA}" presName="childNode1tx" presStyleLbl="bgAcc1" presStyleIdx="0" presStyleCnt="6">
        <dgm:presLayoutVars>
          <dgm:bulletEnabled val="1"/>
        </dgm:presLayoutVars>
      </dgm:prSet>
      <dgm:spPr/>
      <dgm:t>
        <a:bodyPr/>
        <a:lstStyle/>
        <a:p>
          <a:endParaRPr lang="en-US"/>
        </a:p>
      </dgm:t>
    </dgm:pt>
    <dgm:pt modelId="{E0B56D9A-0451-4AA6-A989-7F5934E452F1}" type="pres">
      <dgm:prSet presAssocID="{8CF1F056-9B15-4471-BC1B-3803011BA1DA}" presName="parentNode1" presStyleLbl="node1" presStyleIdx="0" presStyleCnt="6" custScaleY="93484" custLinFactY="200000" custLinFactNeighborX="17757" custLinFactNeighborY="209569">
        <dgm:presLayoutVars>
          <dgm:chMax val="1"/>
          <dgm:bulletEnabled val="1"/>
        </dgm:presLayoutVars>
      </dgm:prSet>
      <dgm:spPr/>
      <dgm:t>
        <a:bodyPr/>
        <a:lstStyle/>
        <a:p>
          <a:endParaRPr lang="en-US"/>
        </a:p>
      </dgm:t>
    </dgm:pt>
    <dgm:pt modelId="{0BA73C80-2C08-47E0-94C5-F0DE86A57E8C}" type="pres">
      <dgm:prSet presAssocID="{8CF1F056-9B15-4471-BC1B-3803011BA1DA}" presName="connSite1" presStyleCnt="0"/>
      <dgm:spPr/>
    </dgm:pt>
    <dgm:pt modelId="{FE747412-18BA-4C89-B75E-7AACC26D35BE}" type="pres">
      <dgm:prSet presAssocID="{7C987CB8-F5B4-45F6-824F-E45DBFF9AEC2}" presName="Name9" presStyleLbl="sibTrans2D1" presStyleIdx="0" presStyleCnt="5" custAng="3456795" custScaleX="85663" custLinFactNeighborX="31977" custLinFactNeighborY="23672"/>
      <dgm:spPr/>
      <dgm:t>
        <a:bodyPr/>
        <a:lstStyle/>
        <a:p>
          <a:endParaRPr lang="en-US"/>
        </a:p>
      </dgm:t>
    </dgm:pt>
    <dgm:pt modelId="{7E54EA7B-772B-4499-B2ED-5F0E6A434CA1}" type="pres">
      <dgm:prSet presAssocID="{5B95FA74-285E-4C94-9DDD-57210B403A78}" presName="composite2" presStyleCnt="0"/>
      <dgm:spPr/>
    </dgm:pt>
    <dgm:pt modelId="{6127F73B-7A53-4FB5-A9F7-A27998CDD438}" type="pres">
      <dgm:prSet presAssocID="{5B95FA74-285E-4C94-9DDD-57210B403A78}" presName="dummyNode2" presStyleLbl="node1" presStyleIdx="0" presStyleCnt="6"/>
      <dgm:spPr/>
    </dgm:pt>
    <dgm:pt modelId="{E3DE8D44-5712-4C20-B4AD-04E2CB55E757}" type="pres">
      <dgm:prSet presAssocID="{5B95FA74-285E-4C94-9DDD-57210B403A78}" presName="childNode2" presStyleLbl="bgAcc1" presStyleIdx="1" presStyleCnt="6" custScaleX="128829" custScaleY="464465">
        <dgm:presLayoutVars>
          <dgm:bulletEnabled val="1"/>
        </dgm:presLayoutVars>
      </dgm:prSet>
      <dgm:spPr/>
      <dgm:t>
        <a:bodyPr/>
        <a:lstStyle/>
        <a:p>
          <a:endParaRPr lang="en-US"/>
        </a:p>
      </dgm:t>
    </dgm:pt>
    <dgm:pt modelId="{1E6D8025-28F8-4CE3-8BAA-F20BFFE8AADA}" type="pres">
      <dgm:prSet presAssocID="{5B95FA74-285E-4C94-9DDD-57210B403A78}" presName="childNode2tx" presStyleLbl="bgAcc1" presStyleIdx="1" presStyleCnt="6">
        <dgm:presLayoutVars>
          <dgm:bulletEnabled val="1"/>
        </dgm:presLayoutVars>
      </dgm:prSet>
      <dgm:spPr/>
      <dgm:t>
        <a:bodyPr/>
        <a:lstStyle/>
        <a:p>
          <a:endParaRPr lang="en-US"/>
        </a:p>
      </dgm:t>
    </dgm:pt>
    <dgm:pt modelId="{6066CA62-3D1C-45A3-8F90-0C66EA276B91}" type="pres">
      <dgm:prSet presAssocID="{5B95FA74-285E-4C94-9DDD-57210B403A78}" presName="parentNode2" presStyleLbl="node1" presStyleIdx="1" presStyleCnt="6" custLinFactY="-200000" custLinFactNeighborX="17163" custLinFactNeighborY="-206089">
        <dgm:presLayoutVars>
          <dgm:chMax val="0"/>
          <dgm:bulletEnabled val="1"/>
        </dgm:presLayoutVars>
      </dgm:prSet>
      <dgm:spPr/>
      <dgm:t>
        <a:bodyPr/>
        <a:lstStyle/>
        <a:p>
          <a:endParaRPr lang="en-US"/>
        </a:p>
      </dgm:t>
    </dgm:pt>
    <dgm:pt modelId="{799B43FD-55E2-47A3-A0EA-E3484272C29E}" type="pres">
      <dgm:prSet presAssocID="{5B95FA74-285E-4C94-9DDD-57210B403A78}" presName="connSite2" presStyleCnt="0"/>
      <dgm:spPr/>
    </dgm:pt>
    <dgm:pt modelId="{981B3F43-D84F-4834-89AA-938F660363CC}" type="pres">
      <dgm:prSet presAssocID="{A8365FB4-300A-4963-B0C1-F395154CC47A}" presName="Name18" presStyleLbl="sibTrans2D1" presStyleIdx="1" presStyleCnt="5" custAng="18680813" custScaleX="71397" custScaleY="69131" custLinFactNeighborX="20848" custLinFactNeighborY="-31874"/>
      <dgm:spPr/>
      <dgm:t>
        <a:bodyPr/>
        <a:lstStyle/>
        <a:p>
          <a:endParaRPr lang="en-US"/>
        </a:p>
      </dgm:t>
    </dgm:pt>
    <dgm:pt modelId="{5EB809F5-2A3F-43C4-A859-6F149FF3EC91}" type="pres">
      <dgm:prSet presAssocID="{78DC55E1-0B38-4018-88FF-E2A77968D5BC}" presName="composite1" presStyleCnt="0"/>
      <dgm:spPr/>
    </dgm:pt>
    <dgm:pt modelId="{7099DBC2-DDE1-4514-98F6-65363ECA9C0F}" type="pres">
      <dgm:prSet presAssocID="{78DC55E1-0B38-4018-88FF-E2A77968D5BC}" presName="dummyNode1" presStyleLbl="node1" presStyleIdx="1" presStyleCnt="6"/>
      <dgm:spPr/>
    </dgm:pt>
    <dgm:pt modelId="{A2FDBDF5-DD6F-4835-A796-8B7D3C88C015}" type="pres">
      <dgm:prSet presAssocID="{78DC55E1-0B38-4018-88FF-E2A77968D5BC}" presName="childNode1" presStyleLbl="bgAcc1" presStyleIdx="2" presStyleCnt="6" custScaleX="144639" custScaleY="468847" custLinFactNeighborX="2598" custLinFactNeighborY="-1173">
        <dgm:presLayoutVars>
          <dgm:bulletEnabled val="1"/>
        </dgm:presLayoutVars>
      </dgm:prSet>
      <dgm:spPr/>
      <dgm:t>
        <a:bodyPr/>
        <a:lstStyle/>
        <a:p>
          <a:endParaRPr lang="en-US"/>
        </a:p>
      </dgm:t>
    </dgm:pt>
    <dgm:pt modelId="{9352C27B-1BD8-441A-864C-DD05D95D8965}" type="pres">
      <dgm:prSet presAssocID="{78DC55E1-0B38-4018-88FF-E2A77968D5BC}" presName="childNode1tx" presStyleLbl="bgAcc1" presStyleIdx="2" presStyleCnt="6">
        <dgm:presLayoutVars>
          <dgm:bulletEnabled val="1"/>
        </dgm:presLayoutVars>
      </dgm:prSet>
      <dgm:spPr/>
      <dgm:t>
        <a:bodyPr/>
        <a:lstStyle/>
        <a:p>
          <a:endParaRPr lang="en-US"/>
        </a:p>
      </dgm:t>
    </dgm:pt>
    <dgm:pt modelId="{042C3524-B346-47FC-8EB1-35DDEA4B84C1}" type="pres">
      <dgm:prSet presAssocID="{78DC55E1-0B38-4018-88FF-E2A77968D5BC}" presName="parentNode1" presStyleLbl="node1" presStyleIdx="2" presStyleCnt="6" custLinFactY="200000" custLinFactNeighborX="20304" custLinFactNeighborY="220116">
        <dgm:presLayoutVars>
          <dgm:chMax val="1"/>
          <dgm:bulletEnabled val="1"/>
        </dgm:presLayoutVars>
      </dgm:prSet>
      <dgm:spPr/>
      <dgm:t>
        <a:bodyPr/>
        <a:lstStyle/>
        <a:p>
          <a:endParaRPr lang="en-US"/>
        </a:p>
      </dgm:t>
    </dgm:pt>
    <dgm:pt modelId="{8F08AA32-35D4-4058-B751-9BF88B75533E}" type="pres">
      <dgm:prSet presAssocID="{78DC55E1-0B38-4018-88FF-E2A77968D5BC}" presName="connSite1" presStyleCnt="0"/>
      <dgm:spPr/>
    </dgm:pt>
    <dgm:pt modelId="{C507EB99-6E5A-4647-B478-6B6F7B8D0C15}" type="pres">
      <dgm:prSet presAssocID="{F7AEADC9-0AD7-4AAD-A3A7-0BB9487378A7}" presName="Name9" presStyleLbl="sibTrans2D1" presStyleIdx="2" presStyleCnt="5" custAng="3393540" custScaleX="83773" custLinFactNeighborX="21579" custLinFactNeighborY="23578"/>
      <dgm:spPr/>
      <dgm:t>
        <a:bodyPr/>
        <a:lstStyle/>
        <a:p>
          <a:endParaRPr lang="en-US"/>
        </a:p>
      </dgm:t>
    </dgm:pt>
    <dgm:pt modelId="{BDE604B4-4EE5-4E7B-85A1-F7AB873A5BE2}" type="pres">
      <dgm:prSet presAssocID="{12BAACD7-FFE9-4E9D-9990-B78C1BDD7744}" presName="composite2" presStyleCnt="0"/>
      <dgm:spPr/>
    </dgm:pt>
    <dgm:pt modelId="{753F75A4-1BD1-4066-A015-23B29047F1A9}" type="pres">
      <dgm:prSet presAssocID="{12BAACD7-FFE9-4E9D-9990-B78C1BDD7744}" presName="dummyNode2" presStyleLbl="node1" presStyleIdx="2" presStyleCnt="6"/>
      <dgm:spPr/>
    </dgm:pt>
    <dgm:pt modelId="{60BC61D7-A985-4C65-9B52-45782E7A75F4}" type="pres">
      <dgm:prSet presAssocID="{12BAACD7-FFE9-4E9D-9990-B78C1BDD7744}" presName="childNode2" presStyleLbl="bgAcc1" presStyleIdx="3" presStyleCnt="6" custScaleX="140578" custScaleY="468538">
        <dgm:presLayoutVars>
          <dgm:bulletEnabled val="1"/>
        </dgm:presLayoutVars>
      </dgm:prSet>
      <dgm:spPr/>
      <dgm:t>
        <a:bodyPr/>
        <a:lstStyle/>
        <a:p>
          <a:endParaRPr lang="en-US"/>
        </a:p>
      </dgm:t>
    </dgm:pt>
    <dgm:pt modelId="{96D1B0BF-50F2-4542-A67A-593F82FE7B76}" type="pres">
      <dgm:prSet presAssocID="{12BAACD7-FFE9-4E9D-9990-B78C1BDD7744}" presName="childNode2tx" presStyleLbl="bgAcc1" presStyleIdx="3" presStyleCnt="6">
        <dgm:presLayoutVars>
          <dgm:bulletEnabled val="1"/>
        </dgm:presLayoutVars>
      </dgm:prSet>
      <dgm:spPr/>
      <dgm:t>
        <a:bodyPr/>
        <a:lstStyle/>
        <a:p>
          <a:endParaRPr lang="en-US"/>
        </a:p>
      </dgm:t>
    </dgm:pt>
    <dgm:pt modelId="{3A8050D0-BADF-4653-9701-9797AF2F8250}" type="pres">
      <dgm:prSet presAssocID="{12BAACD7-FFE9-4E9D-9990-B78C1BDD7744}" presName="parentNode2" presStyleLbl="node1" presStyleIdx="3" presStyleCnt="6" custLinFactY="-200000" custLinFactNeighborX="18293" custLinFactNeighborY="-217709">
        <dgm:presLayoutVars>
          <dgm:chMax val="0"/>
          <dgm:bulletEnabled val="1"/>
        </dgm:presLayoutVars>
      </dgm:prSet>
      <dgm:spPr/>
      <dgm:t>
        <a:bodyPr/>
        <a:lstStyle/>
        <a:p>
          <a:endParaRPr lang="en-US"/>
        </a:p>
      </dgm:t>
    </dgm:pt>
    <dgm:pt modelId="{75A0FB3C-9B66-43E8-975C-EE2CDEB1CDB6}" type="pres">
      <dgm:prSet presAssocID="{12BAACD7-FFE9-4E9D-9990-B78C1BDD7744}" presName="connSite2" presStyleCnt="0"/>
      <dgm:spPr/>
    </dgm:pt>
    <dgm:pt modelId="{D1D476D0-E355-4FBD-BE65-201DEE7626DC}" type="pres">
      <dgm:prSet presAssocID="{3C06202F-4CF3-4F27-BDEE-015EEABE9C48}" presName="Name18" presStyleLbl="sibTrans2D1" presStyleIdx="3" presStyleCnt="5" custAng="18493019" custScaleX="82200" custScaleY="80205" custLinFactNeighborX="21568" custLinFactNeighborY="-27512"/>
      <dgm:spPr/>
      <dgm:t>
        <a:bodyPr/>
        <a:lstStyle/>
        <a:p>
          <a:endParaRPr lang="en-US"/>
        </a:p>
      </dgm:t>
    </dgm:pt>
    <dgm:pt modelId="{B74237B3-B60A-4751-9473-3A0DE03C4711}" type="pres">
      <dgm:prSet presAssocID="{0F705D74-F540-457A-9A22-2491285D1A5C}" presName="composite1" presStyleCnt="0"/>
      <dgm:spPr/>
    </dgm:pt>
    <dgm:pt modelId="{C36D893C-2426-4951-9AE7-EFDAD0EC8B07}" type="pres">
      <dgm:prSet presAssocID="{0F705D74-F540-457A-9A22-2491285D1A5C}" presName="dummyNode1" presStyleLbl="node1" presStyleIdx="3" presStyleCnt="6"/>
      <dgm:spPr/>
    </dgm:pt>
    <dgm:pt modelId="{BA5DE06F-5FDE-4663-BE6B-1991C32C245C}" type="pres">
      <dgm:prSet presAssocID="{0F705D74-F540-457A-9A22-2491285D1A5C}" presName="childNode1" presStyleLbl="bgAcc1" presStyleIdx="4" presStyleCnt="6" custScaleX="124732" custScaleY="472611">
        <dgm:presLayoutVars>
          <dgm:bulletEnabled val="1"/>
        </dgm:presLayoutVars>
      </dgm:prSet>
      <dgm:spPr/>
      <dgm:t>
        <a:bodyPr/>
        <a:lstStyle/>
        <a:p>
          <a:endParaRPr lang="en-US"/>
        </a:p>
      </dgm:t>
    </dgm:pt>
    <dgm:pt modelId="{EA6D1F3D-636E-4DC5-84F3-4E0591355DC5}" type="pres">
      <dgm:prSet presAssocID="{0F705D74-F540-457A-9A22-2491285D1A5C}" presName="childNode1tx" presStyleLbl="bgAcc1" presStyleIdx="4" presStyleCnt="6">
        <dgm:presLayoutVars>
          <dgm:bulletEnabled val="1"/>
        </dgm:presLayoutVars>
      </dgm:prSet>
      <dgm:spPr/>
      <dgm:t>
        <a:bodyPr/>
        <a:lstStyle/>
        <a:p>
          <a:endParaRPr lang="en-US"/>
        </a:p>
      </dgm:t>
    </dgm:pt>
    <dgm:pt modelId="{050C4EEF-E9E2-4D91-B4CF-8FEEF2D178FC}" type="pres">
      <dgm:prSet presAssocID="{0F705D74-F540-457A-9A22-2491285D1A5C}" presName="parentNode1" presStyleLbl="node1" presStyleIdx="4" presStyleCnt="6" custLinFactY="200000" custLinFactNeighborX="12057" custLinFactNeighborY="236749">
        <dgm:presLayoutVars>
          <dgm:chMax val="1"/>
          <dgm:bulletEnabled val="1"/>
        </dgm:presLayoutVars>
      </dgm:prSet>
      <dgm:spPr/>
      <dgm:t>
        <a:bodyPr/>
        <a:lstStyle/>
        <a:p>
          <a:endParaRPr lang="en-US"/>
        </a:p>
      </dgm:t>
    </dgm:pt>
    <dgm:pt modelId="{D9DBFF31-117C-484B-A435-1015E8F72600}" type="pres">
      <dgm:prSet presAssocID="{0F705D74-F540-457A-9A22-2491285D1A5C}" presName="connSite1" presStyleCnt="0"/>
      <dgm:spPr/>
    </dgm:pt>
    <dgm:pt modelId="{B6C22835-5850-4882-A893-A7A1085E235A}" type="pres">
      <dgm:prSet presAssocID="{79FEB278-38AE-4771-A2B4-8E51C3B8CFA4}" presName="Name9" presStyleLbl="sibTrans2D1" presStyleIdx="4" presStyleCnt="5" custAng="3332885" custScaleX="87406" custLinFactNeighborX="28136" custLinFactNeighborY="21796"/>
      <dgm:spPr/>
      <dgm:t>
        <a:bodyPr/>
        <a:lstStyle/>
        <a:p>
          <a:endParaRPr lang="en-US"/>
        </a:p>
      </dgm:t>
    </dgm:pt>
    <dgm:pt modelId="{03369406-C0F4-4CBF-A58B-9F6BE2A914F1}" type="pres">
      <dgm:prSet presAssocID="{10EE5E43-B420-44BD-8F39-9880BD901BFC}" presName="composite2" presStyleCnt="0"/>
      <dgm:spPr/>
    </dgm:pt>
    <dgm:pt modelId="{F25BD976-D026-42BA-9936-C446E2CC0A23}" type="pres">
      <dgm:prSet presAssocID="{10EE5E43-B420-44BD-8F39-9880BD901BFC}" presName="dummyNode2" presStyleLbl="node1" presStyleIdx="4" presStyleCnt="6"/>
      <dgm:spPr/>
    </dgm:pt>
    <dgm:pt modelId="{92ABBFBA-7963-475F-AB73-507B78634B9D}" type="pres">
      <dgm:prSet presAssocID="{10EE5E43-B420-44BD-8F39-9880BD901BFC}" presName="childNode2" presStyleLbl="bgAcc1" presStyleIdx="5" presStyleCnt="6" custScaleX="150768" custScaleY="468538" custLinFactNeighborX="4965" custLinFactNeighborY="0">
        <dgm:presLayoutVars>
          <dgm:bulletEnabled val="1"/>
        </dgm:presLayoutVars>
      </dgm:prSet>
      <dgm:spPr/>
      <dgm:t>
        <a:bodyPr/>
        <a:lstStyle/>
        <a:p>
          <a:endParaRPr lang="en-US"/>
        </a:p>
      </dgm:t>
    </dgm:pt>
    <dgm:pt modelId="{D4AB1455-BFFD-4CF6-9D08-9A0BD36E9ADC}" type="pres">
      <dgm:prSet presAssocID="{10EE5E43-B420-44BD-8F39-9880BD901BFC}" presName="childNode2tx" presStyleLbl="bgAcc1" presStyleIdx="5" presStyleCnt="6">
        <dgm:presLayoutVars>
          <dgm:bulletEnabled val="1"/>
        </dgm:presLayoutVars>
      </dgm:prSet>
      <dgm:spPr/>
      <dgm:t>
        <a:bodyPr/>
        <a:lstStyle/>
        <a:p>
          <a:endParaRPr lang="en-US"/>
        </a:p>
      </dgm:t>
    </dgm:pt>
    <dgm:pt modelId="{FB2618FD-42AF-4CA7-8872-A4B98DC05DBB}" type="pres">
      <dgm:prSet presAssocID="{10EE5E43-B420-44BD-8F39-9880BD901BFC}" presName="parentNode2" presStyleLbl="node1" presStyleIdx="5" presStyleCnt="6" custLinFactY="-200000" custLinFactNeighborX="22845" custLinFactNeighborY="-234704">
        <dgm:presLayoutVars>
          <dgm:chMax val="0"/>
          <dgm:bulletEnabled val="1"/>
        </dgm:presLayoutVars>
      </dgm:prSet>
      <dgm:spPr/>
      <dgm:t>
        <a:bodyPr/>
        <a:lstStyle/>
        <a:p>
          <a:endParaRPr lang="en-US"/>
        </a:p>
      </dgm:t>
    </dgm:pt>
    <dgm:pt modelId="{F24C8096-7BC2-49DC-8710-5465A93D189F}" type="pres">
      <dgm:prSet presAssocID="{10EE5E43-B420-44BD-8F39-9880BD901BFC}" presName="connSite2" presStyleCnt="0"/>
      <dgm:spPr/>
    </dgm:pt>
  </dgm:ptLst>
  <dgm:cxnLst>
    <dgm:cxn modelId="{9F43A1A9-06D4-416D-99D0-4E48BB7313ED}" srcId="{0F705D74-F540-457A-9A22-2491285D1A5C}" destId="{8E56144D-E48D-4C93-B65D-0C6392A6EE8A}" srcOrd="0" destOrd="0" parTransId="{DE9DAC1A-3B0D-45FD-BFCC-5E360015C69E}" sibTransId="{5FB8F95F-8A6B-4784-9616-3D3292787805}"/>
    <dgm:cxn modelId="{9C67C02A-7B00-4192-8A14-F46C68506556}" srcId="{5B95FA74-285E-4C94-9DDD-57210B403A78}" destId="{320214EA-E03E-4C8D-8424-D16AE39B8547}" srcOrd="0" destOrd="0" parTransId="{3650393F-DFCD-4329-AA3E-3A9E0E5E96E6}" sibTransId="{C3E7520A-9DEC-458C-9BBA-A15507FFEB15}"/>
    <dgm:cxn modelId="{3D233BA0-E573-4351-96AE-7FC6F5C210EB}" srcId="{78DC55E1-0B38-4018-88FF-E2A77968D5BC}" destId="{E0CA1830-7356-4B90-A1BA-A9D200C902BA}" srcOrd="0" destOrd="0" parTransId="{A30BBA18-F050-453A-B9F1-5D065B410A7B}" sibTransId="{F737B7E2-1D68-400F-97CE-7C0BC1C8FC59}"/>
    <dgm:cxn modelId="{1B7B9A17-2658-4877-AF65-28A7C7B823BD}" srcId="{463BBEA9-CFA1-452F-B9B0-A51BD7DF1A0E}" destId="{5B95FA74-285E-4C94-9DDD-57210B403A78}" srcOrd="1" destOrd="0" parTransId="{05FA5F5D-6E2A-41C3-B740-B47F9263156D}" sibTransId="{A8365FB4-300A-4963-B0C1-F395154CC47A}"/>
    <dgm:cxn modelId="{84BF9687-185B-4E10-BD56-E39E3A3B4C45}" srcId="{463BBEA9-CFA1-452F-B9B0-A51BD7DF1A0E}" destId="{12BAACD7-FFE9-4E9D-9990-B78C1BDD7744}" srcOrd="3" destOrd="0" parTransId="{F5E730FD-F9A6-4848-B7CD-E5B4DC4952F5}" sibTransId="{3C06202F-4CF3-4F27-BDEE-015EEABE9C48}"/>
    <dgm:cxn modelId="{A48A1693-F308-4DB4-8000-3EA43017AD12}" type="presOf" srcId="{7C987CB8-F5B4-45F6-824F-E45DBFF9AEC2}" destId="{FE747412-18BA-4C89-B75E-7AACC26D35BE}" srcOrd="0" destOrd="0" presId="urn:microsoft.com/office/officeart/2005/8/layout/hProcess4"/>
    <dgm:cxn modelId="{1D73C003-20FA-40D2-829F-92A47F1E0D70}" srcId="{463BBEA9-CFA1-452F-B9B0-A51BD7DF1A0E}" destId="{78DC55E1-0B38-4018-88FF-E2A77968D5BC}" srcOrd="2" destOrd="0" parTransId="{C6B736CA-F238-49DE-BA01-80F35E0C7B5F}" sibTransId="{F7AEADC9-0AD7-4AAD-A3A7-0BB9487378A7}"/>
    <dgm:cxn modelId="{AD4198D2-4F06-4827-AE8B-E781A81524D1}" type="presOf" srcId="{6E316BFA-E833-4441-AB5A-1D4007D19B32}" destId="{E0233277-16FC-455F-80EB-01163958D5AA}" srcOrd="1" destOrd="0" presId="urn:microsoft.com/office/officeart/2005/8/layout/hProcess4"/>
    <dgm:cxn modelId="{3A5E612B-D9AC-4699-BAF4-8548AAE7BB26}" srcId="{463BBEA9-CFA1-452F-B9B0-A51BD7DF1A0E}" destId="{0F705D74-F540-457A-9A22-2491285D1A5C}" srcOrd="4" destOrd="0" parTransId="{11CB396E-3992-4409-B053-DA380BE6B826}" sibTransId="{79FEB278-38AE-4771-A2B4-8E51C3B8CFA4}"/>
    <dgm:cxn modelId="{52BE28A5-F886-4079-9937-4F249C28E7AC}" type="presOf" srcId="{78DC55E1-0B38-4018-88FF-E2A77968D5BC}" destId="{042C3524-B346-47FC-8EB1-35DDEA4B84C1}" srcOrd="0" destOrd="0" presId="urn:microsoft.com/office/officeart/2005/8/layout/hProcess4"/>
    <dgm:cxn modelId="{492DEA91-54B0-4067-BA95-1736C035CEC1}" type="presOf" srcId="{463BBEA9-CFA1-452F-B9B0-A51BD7DF1A0E}" destId="{17E73D1F-1CEE-4623-B0EF-9D75BE40C83E}" srcOrd="0" destOrd="0" presId="urn:microsoft.com/office/officeart/2005/8/layout/hProcess4"/>
    <dgm:cxn modelId="{693F4078-83B0-49E6-8BE5-BF814B970B50}" type="presOf" srcId="{0F705D74-F540-457A-9A22-2491285D1A5C}" destId="{050C4EEF-E9E2-4D91-B4CF-8FEEF2D178FC}" srcOrd="0" destOrd="0" presId="urn:microsoft.com/office/officeart/2005/8/layout/hProcess4"/>
    <dgm:cxn modelId="{EC8F8712-C87F-4C45-B586-E8FC03B059DE}" type="presOf" srcId="{A8365FB4-300A-4963-B0C1-F395154CC47A}" destId="{981B3F43-D84F-4834-89AA-938F660363CC}" srcOrd="0" destOrd="0" presId="urn:microsoft.com/office/officeart/2005/8/layout/hProcess4"/>
    <dgm:cxn modelId="{7AB6B603-5E36-4476-B36D-38CFDEE1545A}" type="presOf" srcId="{8CF1F056-9B15-4471-BC1B-3803011BA1DA}" destId="{E0B56D9A-0451-4AA6-A989-7F5934E452F1}" srcOrd="0" destOrd="0" presId="urn:microsoft.com/office/officeart/2005/8/layout/hProcess4"/>
    <dgm:cxn modelId="{FB674E5F-526E-4A28-9206-332C39406920}" type="presOf" srcId="{8E56144D-E48D-4C93-B65D-0C6392A6EE8A}" destId="{EA6D1F3D-636E-4DC5-84F3-4E0591355DC5}" srcOrd="1" destOrd="0" presId="urn:microsoft.com/office/officeart/2005/8/layout/hProcess4"/>
    <dgm:cxn modelId="{7FF92272-FD3C-4300-AB58-2144DE0CEEAF}" type="presOf" srcId="{E0CA1830-7356-4B90-A1BA-A9D200C902BA}" destId="{A2FDBDF5-DD6F-4835-A796-8B7D3C88C015}" srcOrd="0" destOrd="0" presId="urn:microsoft.com/office/officeart/2005/8/layout/hProcess4"/>
    <dgm:cxn modelId="{293329D0-E7A6-4A60-9B0C-B0062F989747}" type="presOf" srcId="{3C06202F-4CF3-4F27-BDEE-015EEABE9C48}" destId="{D1D476D0-E355-4FBD-BE65-201DEE7626DC}" srcOrd="0" destOrd="0" presId="urn:microsoft.com/office/officeart/2005/8/layout/hProcess4"/>
    <dgm:cxn modelId="{5D71BC1F-8061-4E7A-B288-7BFFBA15D2D7}" type="presOf" srcId="{6E316BFA-E833-4441-AB5A-1D4007D19B32}" destId="{E93D697E-01D8-4656-92ED-AD43D4F0D5C1}" srcOrd="0" destOrd="0" presId="urn:microsoft.com/office/officeart/2005/8/layout/hProcess4"/>
    <dgm:cxn modelId="{7966DEB8-9237-44F3-BCAE-E74910B59D1E}" type="presOf" srcId="{8ACBE9C3-0D4B-4F31-9119-3E8EBF79E06E}" destId="{92ABBFBA-7963-475F-AB73-507B78634B9D}" srcOrd="0" destOrd="0" presId="urn:microsoft.com/office/officeart/2005/8/layout/hProcess4"/>
    <dgm:cxn modelId="{A89AF839-1015-4B48-AF91-2BC2BDFBEE14}" type="presOf" srcId="{320214EA-E03E-4C8D-8424-D16AE39B8547}" destId="{1E6D8025-28F8-4CE3-8BAA-F20BFFE8AADA}" srcOrd="1" destOrd="0" presId="urn:microsoft.com/office/officeart/2005/8/layout/hProcess4"/>
    <dgm:cxn modelId="{DD1B1938-1DCA-42D1-86B7-3AC1EC4C9DA8}" type="presOf" srcId="{B1BCCB40-51E8-472B-B021-1DA32E1529D7}" destId="{60BC61D7-A985-4C65-9B52-45782E7A75F4}" srcOrd="0" destOrd="0" presId="urn:microsoft.com/office/officeart/2005/8/layout/hProcess4"/>
    <dgm:cxn modelId="{29DFD3DA-CD14-4BD4-B16D-476C614F2465}" type="presOf" srcId="{320214EA-E03E-4C8D-8424-D16AE39B8547}" destId="{E3DE8D44-5712-4C20-B4AD-04E2CB55E757}" srcOrd="0" destOrd="0" presId="urn:microsoft.com/office/officeart/2005/8/layout/hProcess4"/>
    <dgm:cxn modelId="{ADD4197E-B3F1-4AA7-9DE6-7B37BED878A2}" srcId="{463BBEA9-CFA1-452F-B9B0-A51BD7DF1A0E}" destId="{10EE5E43-B420-44BD-8F39-9880BD901BFC}" srcOrd="5" destOrd="0" parTransId="{CACA6D33-240B-4833-B5C8-D9714CB5F2FB}" sibTransId="{F00C67DA-D43D-4F15-B44C-C647AC79388F}"/>
    <dgm:cxn modelId="{91A66F68-30E7-4179-98CB-EE93F2E42C3E}" type="presOf" srcId="{5B95FA74-285E-4C94-9DDD-57210B403A78}" destId="{6066CA62-3D1C-45A3-8F90-0C66EA276B91}" srcOrd="0" destOrd="0" presId="urn:microsoft.com/office/officeart/2005/8/layout/hProcess4"/>
    <dgm:cxn modelId="{B9C0D602-BC98-49CF-935F-76D663F34B0A}" srcId="{10EE5E43-B420-44BD-8F39-9880BD901BFC}" destId="{8ACBE9C3-0D4B-4F31-9119-3E8EBF79E06E}" srcOrd="0" destOrd="0" parTransId="{7DBD503A-14AC-4E36-B698-72FE149916DA}" sibTransId="{109E91DA-DCC1-4EB4-8F66-CE30AA34CE2D}"/>
    <dgm:cxn modelId="{E3EA4C54-10D7-4349-A097-7D8254E41CBC}" srcId="{8CF1F056-9B15-4471-BC1B-3803011BA1DA}" destId="{6E316BFA-E833-4441-AB5A-1D4007D19B32}" srcOrd="0" destOrd="0" parTransId="{C9D79A32-91D0-451E-8749-BA025F69475A}" sibTransId="{E38B3C5F-C62D-4338-B264-B12D66C55816}"/>
    <dgm:cxn modelId="{23535C91-9A12-4312-BB97-5EC33362C32A}" type="presOf" srcId="{E0CA1830-7356-4B90-A1BA-A9D200C902BA}" destId="{9352C27B-1BD8-441A-864C-DD05D95D8965}" srcOrd="1" destOrd="0" presId="urn:microsoft.com/office/officeart/2005/8/layout/hProcess4"/>
    <dgm:cxn modelId="{0976F593-86E0-4146-A4B8-30601D1ECCDA}" type="presOf" srcId="{8ACBE9C3-0D4B-4F31-9119-3E8EBF79E06E}" destId="{D4AB1455-BFFD-4CF6-9D08-9A0BD36E9ADC}" srcOrd="1" destOrd="0" presId="urn:microsoft.com/office/officeart/2005/8/layout/hProcess4"/>
    <dgm:cxn modelId="{87A9944B-FF3F-4661-AE9C-5FDFBEB14334}" type="presOf" srcId="{8E56144D-E48D-4C93-B65D-0C6392A6EE8A}" destId="{BA5DE06F-5FDE-4663-BE6B-1991C32C245C}" srcOrd="0" destOrd="0" presId="urn:microsoft.com/office/officeart/2005/8/layout/hProcess4"/>
    <dgm:cxn modelId="{BF25C7DB-1D6C-4026-8D63-3D0E87285DF9}" type="presOf" srcId="{B1BCCB40-51E8-472B-B021-1DA32E1529D7}" destId="{96D1B0BF-50F2-4542-A67A-593F82FE7B76}" srcOrd="1" destOrd="0" presId="urn:microsoft.com/office/officeart/2005/8/layout/hProcess4"/>
    <dgm:cxn modelId="{7E1F36FD-86A4-42B6-8030-EBC2B9539F7C}" type="presOf" srcId="{F7AEADC9-0AD7-4AAD-A3A7-0BB9487378A7}" destId="{C507EB99-6E5A-4647-B478-6B6F7B8D0C15}" srcOrd="0" destOrd="0" presId="urn:microsoft.com/office/officeart/2005/8/layout/hProcess4"/>
    <dgm:cxn modelId="{C4F25E31-4AEF-4765-8515-C0EC344783CD}" type="presOf" srcId="{12BAACD7-FFE9-4E9D-9990-B78C1BDD7744}" destId="{3A8050D0-BADF-4653-9701-9797AF2F8250}" srcOrd="0" destOrd="0" presId="urn:microsoft.com/office/officeart/2005/8/layout/hProcess4"/>
    <dgm:cxn modelId="{49543748-BA85-49B9-BE9F-D341DE69BC6C}" type="presOf" srcId="{79FEB278-38AE-4771-A2B4-8E51C3B8CFA4}" destId="{B6C22835-5850-4882-A893-A7A1085E235A}" srcOrd="0" destOrd="0" presId="urn:microsoft.com/office/officeart/2005/8/layout/hProcess4"/>
    <dgm:cxn modelId="{02246B61-F933-43B2-B24F-7863EFDBDE74}" srcId="{463BBEA9-CFA1-452F-B9B0-A51BD7DF1A0E}" destId="{8CF1F056-9B15-4471-BC1B-3803011BA1DA}" srcOrd="0" destOrd="0" parTransId="{5AF508C8-363F-4718-B7AA-D78DB1D5D06F}" sibTransId="{7C987CB8-F5B4-45F6-824F-E45DBFF9AEC2}"/>
    <dgm:cxn modelId="{E92C3CE0-79DD-48C5-96AB-693A99590752}" type="presOf" srcId="{10EE5E43-B420-44BD-8F39-9880BD901BFC}" destId="{FB2618FD-42AF-4CA7-8872-A4B98DC05DBB}" srcOrd="0" destOrd="0" presId="urn:microsoft.com/office/officeart/2005/8/layout/hProcess4"/>
    <dgm:cxn modelId="{1313AB2A-C439-484F-A26B-7402F6324E2D}" srcId="{12BAACD7-FFE9-4E9D-9990-B78C1BDD7744}" destId="{B1BCCB40-51E8-472B-B021-1DA32E1529D7}" srcOrd="0" destOrd="0" parTransId="{CDB02B3A-54FB-4D8A-95D6-F1523B397090}" sibTransId="{FD388DA9-3C82-4522-9862-732840CD0542}"/>
    <dgm:cxn modelId="{3A819920-8499-4F70-A2F7-796BC2F70C45}" type="presParOf" srcId="{17E73D1F-1CEE-4623-B0EF-9D75BE40C83E}" destId="{67E963DE-F937-435A-A760-032136199BD8}" srcOrd="0" destOrd="0" presId="urn:microsoft.com/office/officeart/2005/8/layout/hProcess4"/>
    <dgm:cxn modelId="{AD5A8B18-53C2-4F4E-A6DF-6D2CB705D2B1}" type="presParOf" srcId="{17E73D1F-1CEE-4623-B0EF-9D75BE40C83E}" destId="{E2EE12A7-A088-4049-9633-22BF6C013027}" srcOrd="1" destOrd="0" presId="urn:microsoft.com/office/officeart/2005/8/layout/hProcess4"/>
    <dgm:cxn modelId="{2CF02B7C-DA30-4F28-A9F9-B72BFA8C7E1D}" type="presParOf" srcId="{17E73D1F-1CEE-4623-B0EF-9D75BE40C83E}" destId="{16A0C3B5-5F0E-475E-B4F1-6C5D8969942B}" srcOrd="2" destOrd="0" presId="urn:microsoft.com/office/officeart/2005/8/layout/hProcess4"/>
    <dgm:cxn modelId="{2D3D780E-ABA4-42DB-993A-BE1FE6DD4C45}" type="presParOf" srcId="{16A0C3B5-5F0E-475E-B4F1-6C5D8969942B}" destId="{FEBE0C1D-D377-4C10-B654-9AE982F0570E}" srcOrd="0" destOrd="0" presId="urn:microsoft.com/office/officeart/2005/8/layout/hProcess4"/>
    <dgm:cxn modelId="{66D94774-A090-404E-A7C5-DA54142AE4D4}" type="presParOf" srcId="{FEBE0C1D-D377-4C10-B654-9AE982F0570E}" destId="{51BE1D19-991A-4151-B4D2-91D9F288D923}" srcOrd="0" destOrd="0" presId="urn:microsoft.com/office/officeart/2005/8/layout/hProcess4"/>
    <dgm:cxn modelId="{7C6B1EA5-10F8-4C02-B96B-6D8DFE77CE4A}" type="presParOf" srcId="{FEBE0C1D-D377-4C10-B654-9AE982F0570E}" destId="{E93D697E-01D8-4656-92ED-AD43D4F0D5C1}" srcOrd="1" destOrd="0" presId="urn:microsoft.com/office/officeart/2005/8/layout/hProcess4"/>
    <dgm:cxn modelId="{AEEBFFA7-D1C9-4180-935F-14C8AEECBFE8}" type="presParOf" srcId="{FEBE0C1D-D377-4C10-B654-9AE982F0570E}" destId="{E0233277-16FC-455F-80EB-01163958D5AA}" srcOrd="2" destOrd="0" presId="urn:microsoft.com/office/officeart/2005/8/layout/hProcess4"/>
    <dgm:cxn modelId="{FFDA84B8-B532-47C4-966B-D745274B8BD1}" type="presParOf" srcId="{FEBE0C1D-D377-4C10-B654-9AE982F0570E}" destId="{E0B56D9A-0451-4AA6-A989-7F5934E452F1}" srcOrd="3" destOrd="0" presId="urn:microsoft.com/office/officeart/2005/8/layout/hProcess4"/>
    <dgm:cxn modelId="{4CA547E5-3753-40EE-B24B-283950546206}" type="presParOf" srcId="{FEBE0C1D-D377-4C10-B654-9AE982F0570E}" destId="{0BA73C80-2C08-47E0-94C5-F0DE86A57E8C}" srcOrd="4" destOrd="0" presId="urn:microsoft.com/office/officeart/2005/8/layout/hProcess4"/>
    <dgm:cxn modelId="{BFE8A24E-1B0F-40EA-8AA5-E2EEB92C44DB}" type="presParOf" srcId="{16A0C3B5-5F0E-475E-B4F1-6C5D8969942B}" destId="{FE747412-18BA-4C89-B75E-7AACC26D35BE}" srcOrd="1" destOrd="0" presId="urn:microsoft.com/office/officeart/2005/8/layout/hProcess4"/>
    <dgm:cxn modelId="{9B89F623-ABD2-406D-8E0A-AFB9C7F26E96}" type="presParOf" srcId="{16A0C3B5-5F0E-475E-B4F1-6C5D8969942B}" destId="{7E54EA7B-772B-4499-B2ED-5F0E6A434CA1}" srcOrd="2" destOrd="0" presId="urn:microsoft.com/office/officeart/2005/8/layout/hProcess4"/>
    <dgm:cxn modelId="{4D078800-6BF5-444F-A1EE-0965720136F7}" type="presParOf" srcId="{7E54EA7B-772B-4499-B2ED-5F0E6A434CA1}" destId="{6127F73B-7A53-4FB5-A9F7-A27998CDD438}" srcOrd="0" destOrd="0" presId="urn:microsoft.com/office/officeart/2005/8/layout/hProcess4"/>
    <dgm:cxn modelId="{1C7B6DCB-1D76-4755-97D5-A0F9610CE45D}" type="presParOf" srcId="{7E54EA7B-772B-4499-B2ED-5F0E6A434CA1}" destId="{E3DE8D44-5712-4C20-B4AD-04E2CB55E757}" srcOrd="1" destOrd="0" presId="urn:microsoft.com/office/officeart/2005/8/layout/hProcess4"/>
    <dgm:cxn modelId="{B6C9F94C-841A-4782-A9BD-AE5EFD659875}" type="presParOf" srcId="{7E54EA7B-772B-4499-B2ED-5F0E6A434CA1}" destId="{1E6D8025-28F8-4CE3-8BAA-F20BFFE8AADA}" srcOrd="2" destOrd="0" presId="urn:microsoft.com/office/officeart/2005/8/layout/hProcess4"/>
    <dgm:cxn modelId="{EAAB9B9A-5967-40C8-9BC3-1BC69E001310}" type="presParOf" srcId="{7E54EA7B-772B-4499-B2ED-5F0E6A434CA1}" destId="{6066CA62-3D1C-45A3-8F90-0C66EA276B91}" srcOrd="3" destOrd="0" presId="urn:microsoft.com/office/officeart/2005/8/layout/hProcess4"/>
    <dgm:cxn modelId="{853AD344-070A-438F-AEBD-3A7CFBFDFB70}" type="presParOf" srcId="{7E54EA7B-772B-4499-B2ED-5F0E6A434CA1}" destId="{799B43FD-55E2-47A3-A0EA-E3484272C29E}" srcOrd="4" destOrd="0" presId="urn:microsoft.com/office/officeart/2005/8/layout/hProcess4"/>
    <dgm:cxn modelId="{42E66CBD-CC4E-4A1E-8041-8380AC601187}" type="presParOf" srcId="{16A0C3B5-5F0E-475E-B4F1-6C5D8969942B}" destId="{981B3F43-D84F-4834-89AA-938F660363CC}" srcOrd="3" destOrd="0" presId="urn:microsoft.com/office/officeart/2005/8/layout/hProcess4"/>
    <dgm:cxn modelId="{5AE2B191-501E-48EB-8CA0-2CA107EAEB8B}" type="presParOf" srcId="{16A0C3B5-5F0E-475E-B4F1-6C5D8969942B}" destId="{5EB809F5-2A3F-43C4-A859-6F149FF3EC91}" srcOrd="4" destOrd="0" presId="urn:microsoft.com/office/officeart/2005/8/layout/hProcess4"/>
    <dgm:cxn modelId="{D8F7842C-0144-40AB-B183-6FE34143CDF2}" type="presParOf" srcId="{5EB809F5-2A3F-43C4-A859-6F149FF3EC91}" destId="{7099DBC2-DDE1-4514-98F6-65363ECA9C0F}" srcOrd="0" destOrd="0" presId="urn:microsoft.com/office/officeart/2005/8/layout/hProcess4"/>
    <dgm:cxn modelId="{90860C2F-F93D-4C2B-95B8-B55A85E3374B}" type="presParOf" srcId="{5EB809F5-2A3F-43C4-A859-6F149FF3EC91}" destId="{A2FDBDF5-DD6F-4835-A796-8B7D3C88C015}" srcOrd="1" destOrd="0" presId="urn:microsoft.com/office/officeart/2005/8/layout/hProcess4"/>
    <dgm:cxn modelId="{F047D674-C0A1-4744-9AB2-2AD5F1DF0367}" type="presParOf" srcId="{5EB809F5-2A3F-43C4-A859-6F149FF3EC91}" destId="{9352C27B-1BD8-441A-864C-DD05D95D8965}" srcOrd="2" destOrd="0" presId="urn:microsoft.com/office/officeart/2005/8/layout/hProcess4"/>
    <dgm:cxn modelId="{459A5561-ED7F-4025-94AA-2264F8D89A3C}" type="presParOf" srcId="{5EB809F5-2A3F-43C4-A859-6F149FF3EC91}" destId="{042C3524-B346-47FC-8EB1-35DDEA4B84C1}" srcOrd="3" destOrd="0" presId="urn:microsoft.com/office/officeart/2005/8/layout/hProcess4"/>
    <dgm:cxn modelId="{1A4B9578-4741-4754-9855-3108C5D1A743}" type="presParOf" srcId="{5EB809F5-2A3F-43C4-A859-6F149FF3EC91}" destId="{8F08AA32-35D4-4058-B751-9BF88B75533E}" srcOrd="4" destOrd="0" presId="urn:microsoft.com/office/officeart/2005/8/layout/hProcess4"/>
    <dgm:cxn modelId="{2969167A-02BA-45B2-8533-A2FBF65060FF}" type="presParOf" srcId="{16A0C3B5-5F0E-475E-B4F1-6C5D8969942B}" destId="{C507EB99-6E5A-4647-B478-6B6F7B8D0C15}" srcOrd="5" destOrd="0" presId="urn:microsoft.com/office/officeart/2005/8/layout/hProcess4"/>
    <dgm:cxn modelId="{724EB0F9-D361-45C6-8D44-88D3C07AE3C4}" type="presParOf" srcId="{16A0C3B5-5F0E-475E-B4F1-6C5D8969942B}" destId="{BDE604B4-4EE5-4E7B-85A1-F7AB873A5BE2}" srcOrd="6" destOrd="0" presId="urn:microsoft.com/office/officeart/2005/8/layout/hProcess4"/>
    <dgm:cxn modelId="{D2B2D372-D03B-4788-A18E-017BD6E05569}" type="presParOf" srcId="{BDE604B4-4EE5-4E7B-85A1-F7AB873A5BE2}" destId="{753F75A4-1BD1-4066-A015-23B29047F1A9}" srcOrd="0" destOrd="0" presId="urn:microsoft.com/office/officeart/2005/8/layout/hProcess4"/>
    <dgm:cxn modelId="{C630EB2E-A974-4039-9D10-CA5D6F5C9443}" type="presParOf" srcId="{BDE604B4-4EE5-4E7B-85A1-F7AB873A5BE2}" destId="{60BC61D7-A985-4C65-9B52-45782E7A75F4}" srcOrd="1" destOrd="0" presId="urn:microsoft.com/office/officeart/2005/8/layout/hProcess4"/>
    <dgm:cxn modelId="{B87E6945-218B-4829-B6EF-38DF04B63F8F}" type="presParOf" srcId="{BDE604B4-4EE5-4E7B-85A1-F7AB873A5BE2}" destId="{96D1B0BF-50F2-4542-A67A-593F82FE7B76}" srcOrd="2" destOrd="0" presId="urn:microsoft.com/office/officeart/2005/8/layout/hProcess4"/>
    <dgm:cxn modelId="{111E4339-DC92-4875-8EDE-84DDF73CF55E}" type="presParOf" srcId="{BDE604B4-4EE5-4E7B-85A1-F7AB873A5BE2}" destId="{3A8050D0-BADF-4653-9701-9797AF2F8250}" srcOrd="3" destOrd="0" presId="urn:microsoft.com/office/officeart/2005/8/layout/hProcess4"/>
    <dgm:cxn modelId="{21ECC8DB-D323-4481-995F-354CCB588B25}" type="presParOf" srcId="{BDE604B4-4EE5-4E7B-85A1-F7AB873A5BE2}" destId="{75A0FB3C-9B66-43E8-975C-EE2CDEB1CDB6}" srcOrd="4" destOrd="0" presId="urn:microsoft.com/office/officeart/2005/8/layout/hProcess4"/>
    <dgm:cxn modelId="{A5105282-8332-407B-AA30-EE04A19E7F3E}" type="presParOf" srcId="{16A0C3B5-5F0E-475E-B4F1-6C5D8969942B}" destId="{D1D476D0-E355-4FBD-BE65-201DEE7626DC}" srcOrd="7" destOrd="0" presId="urn:microsoft.com/office/officeart/2005/8/layout/hProcess4"/>
    <dgm:cxn modelId="{FE00D46D-00EF-43CB-8688-75E54D2C315A}" type="presParOf" srcId="{16A0C3B5-5F0E-475E-B4F1-6C5D8969942B}" destId="{B74237B3-B60A-4751-9473-3A0DE03C4711}" srcOrd="8" destOrd="0" presId="urn:microsoft.com/office/officeart/2005/8/layout/hProcess4"/>
    <dgm:cxn modelId="{15084F34-9DF9-49DD-AD9B-23ADB3C85695}" type="presParOf" srcId="{B74237B3-B60A-4751-9473-3A0DE03C4711}" destId="{C36D893C-2426-4951-9AE7-EFDAD0EC8B07}" srcOrd="0" destOrd="0" presId="urn:microsoft.com/office/officeart/2005/8/layout/hProcess4"/>
    <dgm:cxn modelId="{5CC2EF8B-0C9A-468A-B1DF-8305BA3F290B}" type="presParOf" srcId="{B74237B3-B60A-4751-9473-3A0DE03C4711}" destId="{BA5DE06F-5FDE-4663-BE6B-1991C32C245C}" srcOrd="1" destOrd="0" presId="urn:microsoft.com/office/officeart/2005/8/layout/hProcess4"/>
    <dgm:cxn modelId="{15DF81CA-2E70-4D75-8988-2CCC31F7750B}" type="presParOf" srcId="{B74237B3-B60A-4751-9473-3A0DE03C4711}" destId="{EA6D1F3D-636E-4DC5-84F3-4E0591355DC5}" srcOrd="2" destOrd="0" presId="urn:microsoft.com/office/officeart/2005/8/layout/hProcess4"/>
    <dgm:cxn modelId="{27E5A6E0-8724-4308-8148-59BDA6010F2F}" type="presParOf" srcId="{B74237B3-B60A-4751-9473-3A0DE03C4711}" destId="{050C4EEF-E9E2-4D91-B4CF-8FEEF2D178FC}" srcOrd="3" destOrd="0" presId="urn:microsoft.com/office/officeart/2005/8/layout/hProcess4"/>
    <dgm:cxn modelId="{5E76E7E0-02D1-4087-BFDE-198C0EAE6A97}" type="presParOf" srcId="{B74237B3-B60A-4751-9473-3A0DE03C4711}" destId="{D9DBFF31-117C-484B-A435-1015E8F72600}" srcOrd="4" destOrd="0" presId="urn:microsoft.com/office/officeart/2005/8/layout/hProcess4"/>
    <dgm:cxn modelId="{D143BD25-5868-4A1E-92EF-C2862384B27E}" type="presParOf" srcId="{16A0C3B5-5F0E-475E-B4F1-6C5D8969942B}" destId="{B6C22835-5850-4882-A893-A7A1085E235A}" srcOrd="9" destOrd="0" presId="urn:microsoft.com/office/officeart/2005/8/layout/hProcess4"/>
    <dgm:cxn modelId="{F289DDE7-FD76-4BEF-9EF7-44F480E477C5}" type="presParOf" srcId="{16A0C3B5-5F0E-475E-B4F1-6C5D8969942B}" destId="{03369406-C0F4-4CBF-A58B-9F6BE2A914F1}" srcOrd="10" destOrd="0" presId="urn:microsoft.com/office/officeart/2005/8/layout/hProcess4"/>
    <dgm:cxn modelId="{769C10A5-C44A-4FD0-8A7C-D07A321F7EE6}" type="presParOf" srcId="{03369406-C0F4-4CBF-A58B-9F6BE2A914F1}" destId="{F25BD976-D026-42BA-9936-C446E2CC0A23}" srcOrd="0" destOrd="0" presId="urn:microsoft.com/office/officeart/2005/8/layout/hProcess4"/>
    <dgm:cxn modelId="{1E7AC55B-0CF1-47AD-81A7-D2598F7D6274}" type="presParOf" srcId="{03369406-C0F4-4CBF-A58B-9F6BE2A914F1}" destId="{92ABBFBA-7963-475F-AB73-507B78634B9D}" srcOrd="1" destOrd="0" presId="urn:microsoft.com/office/officeart/2005/8/layout/hProcess4"/>
    <dgm:cxn modelId="{F79D39BA-7959-4B2C-A45E-82BC8BA64CE8}" type="presParOf" srcId="{03369406-C0F4-4CBF-A58B-9F6BE2A914F1}" destId="{D4AB1455-BFFD-4CF6-9D08-9A0BD36E9ADC}" srcOrd="2" destOrd="0" presId="urn:microsoft.com/office/officeart/2005/8/layout/hProcess4"/>
    <dgm:cxn modelId="{93E7CAC9-E2F2-4329-9CE5-80410F76C5B1}" type="presParOf" srcId="{03369406-C0F4-4CBF-A58B-9F6BE2A914F1}" destId="{FB2618FD-42AF-4CA7-8872-A4B98DC05DBB}" srcOrd="3" destOrd="0" presId="urn:microsoft.com/office/officeart/2005/8/layout/hProcess4"/>
    <dgm:cxn modelId="{F05C9820-76DB-44DB-9780-8142D2C04714}" type="presParOf" srcId="{03369406-C0F4-4CBF-A58B-9F6BE2A914F1}" destId="{F24C8096-7BC2-49DC-8710-5465A93D189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D697E-01D8-4656-92ED-AD43D4F0D5C1}">
      <dsp:nvSpPr>
        <dsp:cNvPr id="0" name=""/>
        <dsp:cNvSpPr/>
      </dsp:nvSpPr>
      <dsp:spPr>
        <a:xfrm>
          <a:off x="1498" y="1338018"/>
          <a:ext cx="1290199" cy="3658523"/>
        </a:xfrm>
        <a:prstGeom prst="roundRect">
          <a:avLst>
            <a:gd name="adj" fmla="val 10000"/>
          </a:avLst>
        </a:prstGeom>
        <a:solidFill>
          <a:schemeClr val="lt1">
            <a:alpha val="90000"/>
            <a:hueOff val="0"/>
            <a:satOff val="0"/>
            <a:lumOff val="0"/>
            <a:alphaOff val="0"/>
          </a:schemeClr>
        </a:solidFill>
        <a:ln w="25400" cap="flat" cmpd="sng" algn="ctr">
          <a:solidFill>
            <a:srgbClr val="007CBA"/>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25347A"/>
              </a:solidFill>
              <a:latin typeface="Calibri" panose="020F0502020204030204" pitchFamily="34" charset="0"/>
              <a:cs typeface="Calibri" panose="020F0502020204030204" pitchFamily="34" charset="0"/>
            </a:rPr>
            <a:t>The lowest level of the taxonomy, remembering, requires students to do very little with the information they are learning. They may be asked to recall, list, or name an idea or concept. </a:t>
          </a:r>
        </a:p>
      </dsp:txBody>
      <dsp:txXfrm>
        <a:off x="39287" y="1375807"/>
        <a:ext cx="1214621" cy="2798976"/>
      </dsp:txXfrm>
    </dsp:sp>
    <dsp:sp modelId="{FE747412-18BA-4C89-B75E-7AACC26D35BE}">
      <dsp:nvSpPr>
        <dsp:cNvPr id="0" name=""/>
        <dsp:cNvSpPr/>
      </dsp:nvSpPr>
      <dsp:spPr>
        <a:xfrm rot="3456795">
          <a:off x="791712" y="3701893"/>
          <a:ext cx="1638603" cy="1912848"/>
        </a:xfrm>
        <a:prstGeom prst="leftCircularArrow">
          <a:avLst>
            <a:gd name="adj1" fmla="val 1212"/>
            <a:gd name="adj2" fmla="val 142640"/>
            <a:gd name="adj3" fmla="val 20031397"/>
            <a:gd name="adj4" fmla="val 5537735"/>
            <a:gd name="adj5" fmla="val 1414"/>
          </a:avLst>
        </a:prstGeom>
        <a:solidFill>
          <a:srgbClr val="007CBA">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E0B56D9A-0451-4AA6-A989-7F5934E452F1}">
      <dsp:nvSpPr>
        <dsp:cNvPr id="0" name=""/>
        <dsp:cNvSpPr/>
      </dsp:nvSpPr>
      <dsp:spPr>
        <a:xfrm>
          <a:off x="530011" y="4814851"/>
          <a:ext cx="864056" cy="321217"/>
        </a:xfrm>
        <a:prstGeom prst="roundRect">
          <a:avLst>
            <a:gd name="adj" fmla="val 10000"/>
          </a:avLst>
        </a:prstGeom>
        <a:solidFill>
          <a:srgbClr val="2534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a:t>Remembering</a:t>
          </a:r>
        </a:p>
      </dsp:txBody>
      <dsp:txXfrm>
        <a:off x="539419" y="4824259"/>
        <a:ext cx="845240" cy="302401"/>
      </dsp:txXfrm>
    </dsp:sp>
    <dsp:sp modelId="{E3DE8D44-5712-4C20-B4AD-04E2CB55E757}">
      <dsp:nvSpPr>
        <dsp:cNvPr id="0" name=""/>
        <dsp:cNvSpPr/>
      </dsp:nvSpPr>
      <dsp:spPr>
        <a:xfrm>
          <a:off x="1402095" y="1305358"/>
          <a:ext cx="1252299" cy="3723842"/>
        </a:xfrm>
        <a:prstGeom prst="roundRect">
          <a:avLst>
            <a:gd name="adj" fmla="val 10000"/>
          </a:avLst>
        </a:prstGeom>
        <a:solidFill>
          <a:schemeClr val="lt1">
            <a:alpha val="90000"/>
            <a:hueOff val="0"/>
            <a:satOff val="0"/>
            <a:lumOff val="0"/>
            <a:alphaOff val="0"/>
          </a:schemeClr>
        </a:solidFill>
        <a:ln w="25400" cap="flat" cmpd="sng" algn="ctr">
          <a:solidFill>
            <a:srgbClr val="007CBA"/>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rgbClr val="25347A"/>
              </a:solidFill>
              <a:latin typeface="Calibri" panose="020F0502020204030204" pitchFamily="34" charset="0"/>
              <a:cs typeface="Calibri" panose="020F0502020204030204" pitchFamily="34" charset="0"/>
            </a:rPr>
            <a:t>At the next level, students demonstrate that they understand the content by explaining, summarizing, classifying, or translating the given information</a:t>
          </a:r>
          <a:r>
            <a:rPr lang="en-US" sz="1400" kern="1200" dirty="0">
              <a:solidFill>
                <a:srgbClr val="25347A"/>
              </a:solidFill>
              <a:latin typeface="Calibri" panose="020F0502020204030204" pitchFamily="34" charset="0"/>
              <a:cs typeface="Calibri" panose="020F0502020204030204" pitchFamily="34" charset="0"/>
            </a:rPr>
            <a:t>. </a:t>
          </a:r>
        </a:p>
      </dsp:txBody>
      <dsp:txXfrm>
        <a:off x="1438774" y="2140004"/>
        <a:ext cx="1178941" cy="2852517"/>
      </dsp:txXfrm>
    </dsp:sp>
    <dsp:sp modelId="{981B3F43-D84F-4834-89AA-938F660363CC}">
      <dsp:nvSpPr>
        <dsp:cNvPr id="0" name=""/>
        <dsp:cNvSpPr/>
      </dsp:nvSpPr>
      <dsp:spPr>
        <a:xfrm rot="18680813">
          <a:off x="2175220" y="830400"/>
          <a:ext cx="1450667" cy="1404626"/>
        </a:xfrm>
        <a:prstGeom prst="circularArrow">
          <a:avLst>
            <a:gd name="adj1" fmla="val 1141"/>
            <a:gd name="adj2" fmla="val 134074"/>
            <a:gd name="adj3" fmla="val 1233113"/>
            <a:gd name="adj4" fmla="val 15718208"/>
            <a:gd name="adj5" fmla="val 1331"/>
          </a:avLst>
        </a:prstGeom>
        <a:solidFill>
          <a:srgbClr val="007CBA">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6066CA62-3D1C-45A3-8F90-0C66EA276B91}">
      <dsp:nvSpPr>
        <dsp:cNvPr id="0" name=""/>
        <dsp:cNvSpPr/>
      </dsp:nvSpPr>
      <dsp:spPr>
        <a:xfrm>
          <a:off x="1906525" y="1199253"/>
          <a:ext cx="864056" cy="343606"/>
        </a:xfrm>
        <a:prstGeom prst="roundRect">
          <a:avLst>
            <a:gd name="adj" fmla="val 10000"/>
          </a:avLst>
        </a:prstGeom>
        <a:solidFill>
          <a:srgbClr val="2534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a:t>Understanding</a:t>
          </a:r>
        </a:p>
      </dsp:txBody>
      <dsp:txXfrm>
        <a:off x="1916589" y="1209317"/>
        <a:ext cx="843928" cy="323478"/>
      </dsp:txXfrm>
    </dsp:sp>
    <dsp:sp modelId="{A2FDBDF5-DD6F-4835-A796-8B7D3C88C015}">
      <dsp:nvSpPr>
        <dsp:cNvPr id="0" name=""/>
        <dsp:cNvSpPr/>
      </dsp:nvSpPr>
      <dsp:spPr>
        <a:xfrm>
          <a:off x="2790046" y="1278388"/>
          <a:ext cx="1405982" cy="3758974"/>
        </a:xfrm>
        <a:prstGeom prst="roundRect">
          <a:avLst>
            <a:gd name="adj" fmla="val 10000"/>
          </a:avLst>
        </a:prstGeom>
        <a:solidFill>
          <a:schemeClr val="lt1">
            <a:alpha val="90000"/>
            <a:hueOff val="0"/>
            <a:satOff val="0"/>
            <a:lumOff val="0"/>
            <a:alphaOff val="0"/>
          </a:schemeClr>
        </a:solidFill>
        <a:ln w="25400" cap="flat" cmpd="sng" algn="ctr">
          <a:solidFill>
            <a:srgbClr val="007CBA"/>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25347A"/>
              </a:solidFill>
              <a:latin typeface="Calibri" panose="020F0502020204030204" pitchFamily="34" charset="0"/>
              <a:cs typeface="Calibri" panose="020F0502020204030204" pitchFamily="34" charset="0"/>
            </a:rPr>
            <a:t>At the application level, students begin to put the information they are learning into context. Here they are able to integrate ideas across multiple situations, or utilize the content in a new way. </a:t>
          </a:r>
        </a:p>
      </dsp:txBody>
      <dsp:txXfrm>
        <a:off x="2831226" y="1319568"/>
        <a:ext cx="1323622" cy="2871120"/>
      </dsp:txXfrm>
    </dsp:sp>
    <dsp:sp modelId="{C507EB99-6E5A-4647-B478-6B6F7B8D0C15}">
      <dsp:nvSpPr>
        <dsp:cNvPr id="0" name=""/>
        <dsp:cNvSpPr/>
      </dsp:nvSpPr>
      <dsp:spPr>
        <a:xfrm rot="3393540">
          <a:off x="3466144" y="3670162"/>
          <a:ext cx="1689206" cy="2016409"/>
        </a:xfrm>
        <a:prstGeom prst="leftCircularArrow">
          <a:avLst>
            <a:gd name="adj1" fmla="val 1150"/>
            <a:gd name="adj2" fmla="val 135126"/>
            <a:gd name="adj3" fmla="val 20132519"/>
            <a:gd name="adj4" fmla="val 5646372"/>
            <a:gd name="adj5" fmla="val 1341"/>
          </a:avLst>
        </a:prstGeom>
        <a:solidFill>
          <a:srgbClr val="007CBA">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042C3524-B346-47FC-8EB1-35DDEA4B84C1}">
      <dsp:nvSpPr>
        <dsp:cNvPr id="0" name=""/>
        <dsp:cNvSpPr/>
      </dsp:nvSpPr>
      <dsp:spPr>
        <a:xfrm>
          <a:off x="3373204" y="4839897"/>
          <a:ext cx="864056" cy="343606"/>
        </a:xfrm>
        <a:prstGeom prst="roundRect">
          <a:avLst>
            <a:gd name="adj" fmla="val 10000"/>
          </a:avLst>
        </a:prstGeom>
        <a:solidFill>
          <a:srgbClr val="2534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a:t>Applying</a:t>
          </a:r>
        </a:p>
      </dsp:txBody>
      <dsp:txXfrm>
        <a:off x="3383268" y="4849961"/>
        <a:ext cx="843928" cy="323478"/>
      </dsp:txXfrm>
    </dsp:sp>
    <dsp:sp modelId="{60BC61D7-A985-4C65-9B52-45782E7A75F4}">
      <dsp:nvSpPr>
        <dsp:cNvPr id="0" name=""/>
        <dsp:cNvSpPr/>
      </dsp:nvSpPr>
      <dsp:spPr>
        <a:xfrm>
          <a:off x="4281172" y="1289031"/>
          <a:ext cx="1366506" cy="3756497"/>
        </a:xfrm>
        <a:prstGeom prst="roundRect">
          <a:avLst>
            <a:gd name="adj" fmla="val 10000"/>
          </a:avLst>
        </a:prstGeom>
        <a:solidFill>
          <a:schemeClr val="lt1">
            <a:alpha val="90000"/>
            <a:hueOff val="0"/>
            <a:satOff val="0"/>
            <a:lumOff val="0"/>
            <a:alphaOff val="0"/>
          </a:schemeClr>
        </a:solidFill>
        <a:ln w="25400" cap="flat" cmpd="sng" algn="ctr">
          <a:solidFill>
            <a:srgbClr val="007CBA"/>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0" rIns="91440" bIns="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25347A"/>
              </a:solidFill>
              <a:latin typeface="Calibri" panose="020F0502020204030204" pitchFamily="34" charset="0"/>
              <a:cs typeface="Calibri" panose="020F0502020204030204" pitchFamily="34" charset="0"/>
            </a:rPr>
            <a:t>When students are presented with analysis tasks, they begin to develop higher order thinking. They may be asked to compare and contrast or take a concept and break it into parts to explore the relationships present. </a:t>
          </a:r>
          <a:endParaRPr lang="en-US" sz="1200" kern="1200" dirty="0">
            <a:latin typeface="Calibri" panose="020F0502020204030204" pitchFamily="34" charset="0"/>
            <a:cs typeface="Calibri" panose="020F0502020204030204" pitchFamily="34" charset="0"/>
          </a:endParaRPr>
        </a:p>
      </dsp:txBody>
      <dsp:txXfrm>
        <a:off x="4321196" y="2134019"/>
        <a:ext cx="1286458" cy="2871485"/>
      </dsp:txXfrm>
    </dsp:sp>
    <dsp:sp modelId="{D1D476D0-E355-4FBD-BE65-201DEE7626DC}">
      <dsp:nvSpPr>
        <dsp:cNvPr id="0" name=""/>
        <dsp:cNvSpPr/>
      </dsp:nvSpPr>
      <dsp:spPr>
        <a:xfrm rot="18493019">
          <a:off x="4975745" y="773350"/>
          <a:ext cx="1666039" cy="1625604"/>
        </a:xfrm>
        <a:prstGeom prst="circularArrow">
          <a:avLst>
            <a:gd name="adj1" fmla="val 1144"/>
            <a:gd name="adj2" fmla="val 134414"/>
            <a:gd name="adj3" fmla="val 1411113"/>
            <a:gd name="adj4" fmla="val 15896548"/>
            <a:gd name="adj5" fmla="val 1334"/>
          </a:avLst>
        </a:prstGeom>
        <a:solidFill>
          <a:srgbClr val="007CBA">
            <a:alpha val="50000"/>
          </a:srgbClr>
        </a:solidFill>
        <a:ln>
          <a:noFill/>
        </a:ln>
        <a:effectLst/>
      </dsp:spPr>
      <dsp:style>
        <a:lnRef idx="0">
          <a:scrgbClr r="0" g="0" b="0"/>
        </a:lnRef>
        <a:fillRef idx="1">
          <a:scrgbClr r="0" g="0" b="0"/>
        </a:fillRef>
        <a:effectRef idx="0">
          <a:scrgbClr r="0" g="0" b="0"/>
        </a:effectRef>
        <a:fontRef idx="minor">
          <a:schemeClr val="lt1"/>
        </a:fontRef>
      </dsp:style>
    </dsp:sp>
    <dsp:sp modelId="{3A8050D0-BADF-4653-9701-9797AF2F8250}">
      <dsp:nvSpPr>
        <dsp:cNvPr id="0" name=""/>
        <dsp:cNvSpPr/>
      </dsp:nvSpPr>
      <dsp:spPr>
        <a:xfrm>
          <a:off x="4852470" y="1159326"/>
          <a:ext cx="864056" cy="343606"/>
        </a:xfrm>
        <a:prstGeom prst="roundRect">
          <a:avLst>
            <a:gd name="adj" fmla="val 10000"/>
          </a:avLst>
        </a:prstGeom>
        <a:solidFill>
          <a:srgbClr val="2534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a:t>Analyzing</a:t>
          </a:r>
        </a:p>
      </dsp:txBody>
      <dsp:txXfrm>
        <a:off x="4862534" y="1169390"/>
        <a:ext cx="843928" cy="323478"/>
      </dsp:txXfrm>
    </dsp:sp>
    <dsp:sp modelId="{BA5DE06F-5FDE-4663-BE6B-1991C32C245C}">
      <dsp:nvSpPr>
        <dsp:cNvPr id="0" name=""/>
        <dsp:cNvSpPr/>
      </dsp:nvSpPr>
      <dsp:spPr>
        <a:xfrm>
          <a:off x="5758077" y="1272703"/>
          <a:ext cx="1212473" cy="3789152"/>
        </a:xfrm>
        <a:prstGeom prst="roundRect">
          <a:avLst>
            <a:gd name="adj" fmla="val 10000"/>
          </a:avLst>
        </a:prstGeom>
        <a:solidFill>
          <a:schemeClr val="lt1">
            <a:alpha val="90000"/>
            <a:hueOff val="0"/>
            <a:satOff val="0"/>
            <a:lumOff val="0"/>
            <a:alphaOff val="0"/>
          </a:schemeClr>
        </a:solidFill>
        <a:ln w="25400" cap="flat" cmpd="sng" algn="ctr">
          <a:solidFill>
            <a:srgbClr val="007CBA"/>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25347A"/>
              </a:solidFill>
              <a:latin typeface="Calibri" panose="020F0502020204030204" pitchFamily="34" charset="0"/>
              <a:cs typeface="Calibri" panose="020F0502020204030204" pitchFamily="34" charset="0"/>
            </a:rPr>
            <a:t>At this stage, students are asked to judge an idea. This may involve predicting, experimenting, critiquing, or making an argument from evidence. </a:t>
          </a:r>
        </a:p>
      </dsp:txBody>
      <dsp:txXfrm>
        <a:off x="5793589" y="1308215"/>
        <a:ext cx="1141449" cy="2906167"/>
      </dsp:txXfrm>
    </dsp:sp>
    <dsp:sp modelId="{B6C22835-5850-4882-A893-A7A1085E235A}">
      <dsp:nvSpPr>
        <dsp:cNvPr id="0" name=""/>
        <dsp:cNvSpPr/>
      </dsp:nvSpPr>
      <dsp:spPr>
        <a:xfrm rot="3332885">
          <a:off x="6372487" y="3635531"/>
          <a:ext cx="1824525" cy="2087414"/>
        </a:xfrm>
        <a:prstGeom prst="leftCircularArrow">
          <a:avLst>
            <a:gd name="adj1" fmla="val 1111"/>
            <a:gd name="adj2" fmla="val 130415"/>
            <a:gd name="adj3" fmla="val 20107492"/>
            <a:gd name="adj4" fmla="val 5626055"/>
            <a:gd name="adj5" fmla="val 1296"/>
          </a:avLst>
        </a:prstGeom>
        <a:solidFill>
          <a:srgbClr val="FFFF00">
            <a:alpha val="62000"/>
          </a:srgbClr>
        </a:solidFill>
        <a:ln>
          <a:noFill/>
        </a:ln>
        <a:effectLst/>
      </dsp:spPr>
      <dsp:style>
        <a:lnRef idx="0">
          <a:scrgbClr r="0" g="0" b="0"/>
        </a:lnRef>
        <a:fillRef idx="1">
          <a:scrgbClr r="0" g="0" b="0"/>
        </a:fillRef>
        <a:effectRef idx="0">
          <a:scrgbClr r="0" g="0" b="0"/>
        </a:effectRef>
        <a:fontRef idx="minor">
          <a:schemeClr val="lt1"/>
        </a:fontRef>
      </dsp:style>
    </dsp:sp>
    <dsp:sp modelId="{050C4EEF-E9E2-4D91-B4CF-8FEEF2D178FC}">
      <dsp:nvSpPr>
        <dsp:cNvPr id="0" name=""/>
        <dsp:cNvSpPr/>
      </dsp:nvSpPr>
      <dsp:spPr>
        <a:xfrm>
          <a:off x="6198475" y="4897049"/>
          <a:ext cx="864056" cy="343606"/>
        </a:xfrm>
        <a:prstGeom prst="roundRect">
          <a:avLst>
            <a:gd name="adj" fmla="val 10000"/>
          </a:avLst>
        </a:prstGeom>
        <a:solidFill>
          <a:srgbClr val="2534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a:solidFill>
                <a:schemeClr val="bg1"/>
              </a:solidFill>
            </a:rPr>
            <a:t>Evaluating</a:t>
          </a:r>
        </a:p>
      </dsp:txBody>
      <dsp:txXfrm>
        <a:off x="6208539" y="4907113"/>
        <a:ext cx="843928" cy="323478"/>
      </dsp:txXfrm>
    </dsp:sp>
    <dsp:sp modelId="{92ABBFBA-7963-475F-AB73-507B78634B9D}">
      <dsp:nvSpPr>
        <dsp:cNvPr id="0" name=""/>
        <dsp:cNvSpPr/>
      </dsp:nvSpPr>
      <dsp:spPr>
        <a:xfrm>
          <a:off x="7082447" y="1289031"/>
          <a:ext cx="1465559" cy="3756497"/>
        </a:xfrm>
        <a:prstGeom prst="roundRect">
          <a:avLst>
            <a:gd name="adj" fmla="val 10000"/>
          </a:avLst>
        </a:prstGeom>
        <a:solidFill>
          <a:schemeClr val="lt1">
            <a:alpha val="90000"/>
            <a:hueOff val="0"/>
            <a:satOff val="0"/>
            <a:lumOff val="0"/>
            <a:alphaOff val="0"/>
          </a:schemeClr>
        </a:solidFill>
        <a:ln w="25400" cap="flat" cmpd="sng" algn="ctr">
          <a:solidFill>
            <a:srgbClr val="007CBA"/>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0" rIns="91440" bIns="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rgbClr val="25347A"/>
              </a:solidFill>
              <a:latin typeface="Calibri" panose="020F0502020204030204" pitchFamily="34" charset="0"/>
              <a:cs typeface="Calibri" panose="020F0502020204030204" pitchFamily="34" charset="0"/>
            </a:rPr>
            <a:t>At the highest level, students are producing new ideas or products that integrate the knowledge they have gained. When students are involved in creating new artifacts,                                         they are actively engaged in the subject matter.</a:t>
          </a:r>
        </a:p>
      </dsp:txBody>
      <dsp:txXfrm>
        <a:off x="7125372" y="2136920"/>
        <a:ext cx="1379709" cy="2865683"/>
      </dsp:txXfrm>
    </dsp:sp>
    <dsp:sp modelId="{FB2618FD-42AF-4CA7-8872-A4B98DC05DBB}">
      <dsp:nvSpPr>
        <dsp:cNvPr id="0" name=""/>
        <dsp:cNvSpPr/>
      </dsp:nvSpPr>
      <dsp:spPr>
        <a:xfrm>
          <a:off x="7683950" y="1100930"/>
          <a:ext cx="864056" cy="343606"/>
        </a:xfrm>
        <a:prstGeom prst="roundRect">
          <a:avLst>
            <a:gd name="adj" fmla="val 10000"/>
          </a:avLst>
        </a:prstGeom>
        <a:solidFill>
          <a:srgbClr val="2534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1430" rIns="17145" bIns="11430" numCol="1" spcCol="1270" anchor="ctr" anchorCtr="0">
          <a:noAutofit/>
        </a:bodyPr>
        <a:lstStyle/>
        <a:p>
          <a:pPr lvl="0" algn="ctr" defTabSz="400050">
            <a:lnSpc>
              <a:spcPct val="90000"/>
            </a:lnSpc>
            <a:spcBef>
              <a:spcPct val="0"/>
            </a:spcBef>
            <a:spcAft>
              <a:spcPct val="35000"/>
            </a:spcAft>
          </a:pPr>
          <a:r>
            <a:rPr lang="en-US" sz="900" b="1" kern="1200" dirty="0"/>
            <a:t>Creating</a:t>
          </a:r>
        </a:p>
      </dsp:txBody>
      <dsp:txXfrm>
        <a:off x="7694014" y="1110994"/>
        <a:ext cx="843928" cy="3234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673788C5-1A74-4746-8CE9-E085DBCA6D8C}" type="datetimeFigureOut">
              <a:rPr lang="en-US" smtClean="0"/>
              <a:t>7/23/2018</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1E04668D-E0C5-4862-8897-47C66FB996A3}" type="slidenum">
              <a:rPr lang="en-US" smtClean="0"/>
              <a:t>‹#›</a:t>
            </a:fld>
            <a:endParaRPr lang="en-US"/>
          </a:p>
        </p:txBody>
      </p:sp>
    </p:spTree>
    <p:extLst>
      <p:ext uri="{BB962C8B-B14F-4D97-AF65-F5344CB8AC3E}">
        <p14:creationId xmlns:p14="http://schemas.microsoft.com/office/powerpoint/2010/main" val="140741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664659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296084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223110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422751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987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659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357205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482428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959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3474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r="12827"/>
          <a:stretch/>
        </p:blipFill>
        <p:spPr>
          <a:xfrm>
            <a:off x="6284867" y="2765686"/>
            <a:ext cx="2844141" cy="1398391"/>
          </a:xfrm>
          <a:prstGeom prst="rect">
            <a:avLst/>
          </a:prstGeom>
        </p:spPr>
      </p:pic>
      <p:grpSp>
        <p:nvGrpSpPr>
          <p:cNvPr id="11" name="Shape 11"/>
          <p:cNvGrpSpPr/>
          <p:nvPr/>
        </p:nvGrpSpPr>
        <p:grpSpPr>
          <a:xfrm>
            <a:off x="0" y="7088"/>
            <a:ext cx="8661398" cy="5150059"/>
            <a:chOff x="0" y="0"/>
            <a:chExt cx="8661398" cy="5150059"/>
          </a:xfrm>
          <a:solidFill>
            <a:srgbClr val="007CBA"/>
          </a:solidFill>
        </p:grpSpPr>
        <p:sp>
          <p:nvSpPr>
            <p:cNvPr id="13" name="Shape 13"/>
            <p:cNvSpPr/>
            <p:nvPr/>
          </p:nvSpPr>
          <p:spPr>
            <a:xfrm rot="10800000" flipH="1">
              <a:off x="3517898" y="6559"/>
              <a:ext cx="5143500" cy="5143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12" name="Shape 12"/>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14" name="Shape 14"/>
          <p:cNvGrpSpPr/>
          <p:nvPr/>
        </p:nvGrpSpPr>
        <p:grpSpPr>
          <a:xfrm rot="10800000" flipH="1">
            <a:off x="1" y="1090763"/>
            <a:ext cx="8847502" cy="2961975"/>
            <a:chOff x="-8178042" y="-4493254"/>
            <a:chExt cx="19483598" cy="6522736"/>
          </a:xfrm>
          <a:solidFill>
            <a:srgbClr val="25347A"/>
          </a:solidFill>
        </p:grpSpPr>
        <p:sp>
          <p:nvSpPr>
            <p:cNvPr id="15" name="Shape 15"/>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16" name="Shape 16"/>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19" name="Shape 19"/>
          <p:cNvGrpSpPr/>
          <p:nvPr/>
        </p:nvGrpSpPr>
        <p:grpSpPr>
          <a:xfrm flipH="1">
            <a:off x="4492632" y="4717592"/>
            <a:ext cx="4651367" cy="304551"/>
            <a:chOff x="-24158748" y="330075"/>
            <a:chExt cx="30568423" cy="1699506"/>
          </a:xfrm>
          <a:solidFill>
            <a:srgbClr val="25347A"/>
          </a:solidFill>
        </p:grpSpPr>
        <p:sp>
          <p:nvSpPr>
            <p:cNvPr id="20" name="Shape 20"/>
            <p:cNvSpPr/>
            <p:nvPr/>
          </p:nvSpPr>
          <p:spPr>
            <a:xfrm>
              <a:off x="-24158748" y="330081"/>
              <a:ext cx="289080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21" name="Shape 21"/>
            <p:cNvSpPr/>
            <p:nvPr/>
          </p:nvSpPr>
          <p:spPr>
            <a:xfrm>
              <a:off x="4710175"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22" name="Shape 22"/>
          <p:cNvSpPr txBox="1">
            <a:spLocks noGrp="1"/>
          </p:cNvSpPr>
          <p:nvPr>
            <p:ph type="ctrTitle" hasCustomPrompt="1"/>
          </p:nvPr>
        </p:nvSpPr>
        <p:spPr>
          <a:xfrm>
            <a:off x="685800" y="1090750"/>
            <a:ext cx="5367900" cy="2961900"/>
          </a:xfrm>
          <a:prstGeom prst="rect">
            <a:avLst/>
          </a:prstGeom>
        </p:spPr>
        <p:txBody>
          <a:bodyPr spcFirstLastPara="1" wrap="square" lIns="91425" tIns="91425" rIns="91425" bIns="91425" anchor="ctr" anchorCtr="0"/>
          <a:lstStyle>
            <a:lvl1pPr lvl="0">
              <a:spcBef>
                <a:spcPts val="0"/>
              </a:spcBef>
              <a:spcAft>
                <a:spcPts val="0"/>
              </a:spcAft>
              <a:buSzPts val="4800"/>
              <a:buNone/>
              <a:defRPr sz="4800" baseline="0">
                <a:latin typeface="Calibri" panose="020F0502020204030204" pitchFamily="34" charset="0"/>
                <a:cs typeface="Calibri" panose="020F0502020204030204" pitchFamily="34" charset="0"/>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r>
              <a:rPr lang="en-US" dirty="0" smtClean="0"/>
              <a:t>Title Slide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grpSp>
        <p:nvGrpSpPr>
          <p:cNvPr id="25" name="Shape 25"/>
          <p:cNvGrpSpPr/>
          <p:nvPr/>
        </p:nvGrpSpPr>
        <p:grpSpPr>
          <a:xfrm>
            <a:off x="-3" y="0"/>
            <a:ext cx="8661398" cy="5150588"/>
            <a:chOff x="0" y="-7088"/>
            <a:chExt cx="8661398" cy="5150588"/>
          </a:xfrm>
          <a:solidFill>
            <a:srgbClr val="007CBA"/>
          </a:solidFill>
        </p:grpSpPr>
        <p:sp>
          <p:nvSpPr>
            <p:cNvPr id="26" name="Shape 26"/>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27" name="Shape 27"/>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28" name="Shape 28"/>
          <p:cNvGrpSpPr/>
          <p:nvPr/>
        </p:nvGrpSpPr>
        <p:grpSpPr>
          <a:xfrm rot="10800000" flipH="1">
            <a:off x="-2" y="2924826"/>
            <a:ext cx="6589087" cy="2027268"/>
            <a:chOff x="-9894852" y="-4493254"/>
            <a:chExt cx="21200407" cy="6522740"/>
          </a:xfrm>
          <a:solidFill>
            <a:srgbClr val="25347A"/>
          </a:solidFill>
        </p:grpSpPr>
        <p:sp>
          <p:nvSpPr>
            <p:cNvPr id="29" name="Shape 29"/>
            <p:cNvSpPr/>
            <p:nvPr/>
          </p:nvSpPr>
          <p:spPr>
            <a:xfrm>
              <a:off x="-9894852" y="-4493114"/>
              <a:ext cx="14685300" cy="65226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30" name="Shape 30"/>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33" name="Shape 33"/>
          <p:cNvGrpSpPr/>
          <p:nvPr/>
        </p:nvGrpSpPr>
        <p:grpSpPr>
          <a:xfrm flipH="1">
            <a:off x="7106450" y="4472723"/>
            <a:ext cx="2040837" cy="670795"/>
            <a:chOff x="1297954" y="330075"/>
            <a:chExt cx="5169293" cy="1699506"/>
          </a:xfrm>
          <a:solidFill>
            <a:srgbClr val="007CBA"/>
          </a:solidFill>
        </p:grpSpPr>
        <p:sp>
          <p:nvSpPr>
            <p:cNvPr id="34" name="Shape 34"/>
            <p:cNvSpPr/>
            <p:nvPr/>
          </p:nvSpPr>
          <p:spPr>
            <a:xfrm>
              <a:off x="1297954" y="330081"/>
              <a:ext cx="34767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35" name="Shape 35"/>
            <p:cNvSpPr/>
            <p:nvPr/>
          </p:nvSpPr>
          <p:spPr>
            <a:xfrm>
              <a:off x="4767747"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36" name="Shape 36"/>
          <p:cNvGrpSpPr/>
          <p:nvPr/>
        </p:nvGrpSpPr>
        <p:grpSpPr>
          <a:xfrm flipH="1">
            <a:off x="6949809" y="4646738"/>
            <a:ext cx="2199863" cy="304563"/>
            <a:chOff x="-5827153" y="330075"/>
            <a:chExt cx="12276019" cy="1699569"/>
          </a:xfrm>
          <a:solidFill>
            <a:srgbClr val="25347A"/>
          </a:solidFill>
        </p:grpSpPr>
        <p:sp>
          <p:nvSpPr>
            <p:cNvPr id="37" name="Shape 37"/>
            <p:cNvSpPr/>
            <p:nvPr/>
          </p:nvSpPr>
          <p:spPr>
            <a:xfrm>
              <a:off x="-5827153" y="330144"/>
              <a:ext cx="1061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38" name="Shape 38"/>
            <p:cNvSpPr/>
            <p:nvPr/>
          </p:nvSpPr>
          <p:spPr>
            <a:xfrm>
              <a:off x="4749366"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39" name="Shape 39"/>
          <p:cNvSpPr txBox="1">
            <a:spLocks noGrp="1"/>
          </p:cNvSpPr>
          <p:nvPr>
            <p:ph type="ctrTitle" hasCustomPrompt="1"/>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baseline="0">
                <a:latin typeface="Calibri" panose="020F0502020204030204" pitchFamily="34" charset="0"/>
                <a:cs typeface="Calibri" panose="020F050202020403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lang="en-US" dirty="0" smtClean="0"/>
              <a:t>Section Break Slide</a:t>
            </a:r>
            <a:endParaRPr dirty="0"/>
          </a:p>
        </p:txBody>
      </p:sp>
      <p:sp>
        <p:nvSpPr>
          <p:cNvPr id="40" name="Shape 40"/>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chemeClr val="bg1"/>
                </a:solidFill>
                <a:latin typeface="Calibri" panose="020F0502020204030204" pitchFamily="34" charset="0"/>
                <a:cs typeface="Calibri" panose="020F0502020204030204" pitchFamily="34" charset="0"/>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dirty="0"/>
          </a:p>
        </p:txBody>
      </p:sp>
      <p:sp>
        <p:nvSpPr>
          <p:cNvPr id="41" name="Shape 4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r="7808"/>
          <a:stretch/>
        </p:blipFill>
        <p:spPr>
          <a:xfrm>
            <a:off x="6450340" y="3080479"/>
            <a:ext cx="2581232" cy="12000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2"/>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r="7808"/>
          <a:stretch/>
        </p:blipFill>
        <p:spPr>
          <a:xfrm>
            <a:off x="6633148" y="2958934"/>
            <a:ext cx="2472252" cy="1149362"/>
          </a:xfrm>
          <a:prstGeom prst="rect">
            <a:avLst/>
          </a:prstGeom>
        </p:spPr>
      </p:pic>
      <p:grpSp>
        <p:nvGrpSpPr>
          <p:cNvPr id="44" name="Shape 44"/>
          <p:cNvGrpSpPr/>
          <p:nvPr/>
        </p:nvGrpSpPr>
        <p:grpSpPr>
          <a:xfrm>
            <a:off x="0" y="-7088"/>
            <a:ext cx="8661398" cy="5150588"/>
            <a:chOff x="0" y="-7088"/>
            <a:chExt cx="8661398" cy="5150588"/>
          </a:xfrm>
          <a:solidFill>
            <a:srgbClr val="007CBA"/>
          </a:solidFill>
        </p:grpSpPr>
        <p:sp>
          <p:nvSpPr>
            <p:cNvPr id="45" name="Shape 45"/>
            <p:cNvSpPr/>
            <p:nvPr/>
          </p:nvSpPr>
          <p:spPr>
            <a:xfrm>
              <a:off x="0" y="0"/>
              <a:ext cx="3525000" cy="5143500"/>
            </a:xfrm>
            <a:prstGeom prst="rect">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6" name="Shape 46"/>
            <p:cNvSpPr/>
            <p:nvPr/>
          </p:nvSpPr>
          <p:spPr>
            <a:xfrm rot="10800000" flipH="1">
              <a:off x="3517898" y="-7088"/>
              <a:ext cx="5143500" cy="5143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47" name="Shape 47"/>
          <p:cNvGrpSpPr/>
          <p:nvPr/>
        </p:nvGrpSpPr>
        <p:grpSpPr>
          <a:xfrm rot="10800000" flipH="1">
            <a:off x="1" y="1090763"/>
            <a:ext cx="8847502" cy="2961975"/>
            <a:chOff x="-8178042" y="-4493254"/>
            <a:chExt cx="19483598" cy="6522736"/>
          </a:xfrm>
          <a:solidFill>
            <a:srgbClr val="25347A"/>
          </a:solidFill>
        </p:grpSpPr>
        <p:sp>
          <p:nvSpPr>
            <p:cNvPr id="48" name="Shape 48"/>
            <p:cNvSpPr/>
            <p:nvPr/>
          </p:nvSpPr>
          <p:spPr>
            <a:xfrm>
              <a:off x="-8178042" y="-4493118"/>
              <a:ext cx="12968400" cy="65226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49" name="Shape 49"/>
            <p:cNvSpPr/>
            <p:nvPr/>
          </p:nvSpPr>
          <p:spPr>
            <a:xfrm>
              <a:off x="4782955" y="-4493254"/>
              <a:ext cx="6522600" cy="65226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sp>
        <p:nvSpPr>
          <p:cNvPr id="50" name="Shape 50"/>
          <p:cNvSpPr txBox="1">
            <a:spLocks noGrp="1"/>
          </p:cNvSpPr>
          <p:nvPr>
            <p:ph type="body" idx="1" hasCustomPrompt="1"/>
          </p:nvPr>
        </p:nvSpPr>
        <p:spPr>
          <a:xfrm>
            <a:off x="829775" y="1202000"/>
            <a:ext cx="5090700" cy="2745000"/>
          </a:xfrm>
          <a:prstGeom prst="rect">
            <a:avLst/>
          </a:prstGeom>
        </p:spPr>
        <p:txBody>
          <a:bodyPr spcFirstLastPara="1" wrap="square" lIns="91425" tIns="91425" rIns="91425" bIns="91425" anchor="t" anchorCtr="0"/>
          <a:lstStyle>
            <a:lvl1pPr marL="38100" lvl="0" indent="0" rtl="0">
              <a:spcBef>
                <a:spcPts val="600"/>
              </a:spcBef>
              <a:spcAft>
                <a:spcPts val="0"/>
              </a:spcAft>
              <a:buClr>
                <a:srgbClr val="FFFFFF"/>
              </a:buClr>
              <a:buSzPts val="3000"/>
              <a:buNone/>
              <a:defRPr sz="3000" i="1" baseline="0">
                <a:solidFill>
                  <a:srgbClr val="FFFFFF"/>
                </a:solidFill>
                <a:latin typeface="Calibri" panose="020F0502020204030204" pitchFamily="34" charset="0"/>
                <a:cs typeface="Calibri" panose="020F0502020204030204" pitchFamily="34" charset="0"/>
              </a:defRPr>
            </a:lvl1pPr>
            <a:lvl2pPr marL="914400" lvl="1" indent="-419100" rtl="0">
              <a:spcBef>
                <a:spcPts val="480"/>
              </a:spcBef>
              <a:spcAft>
                <a:spcPts val="0"/>
              </a:spcAft>
              <a:buClr>
                <a:srgbClr val="FFFFFF"/>
              </a:buClr>
              <a:buSzPts val="3000"/>
              <a:buChar char="▻"/>
              <a:defRPr sz="3000" i="1">
                <a:solidFill>
                  <a:srgbClr val="FFFFFF"/>
                </a:solidFill>
              </a:defRPr>
            </a:lvl2pPr>
            <a:lvl3pPr marL="1371600" lvl="2" indent="-419100" rtl="0">
              <a:spcBef>
                <a:spcPts val="480"/>
              </a:spcBef>
              <a:spcAft>
                <a:spcPts val="0"/>
              </a:spcAft>
              <a:buClr>
                <a:srgbClr val="FFFFFF"/>
              </a:buClr>
              <a:buSzPts val="3000"/>
              <a:buChar char="▻"/>
              <a:defRPr sz="3000" i="1">
                <a:solidFill>
                  <a:srgbClr val="FFFFFF"/>
                </a:solidFill>
              </a:defRPr>
            </a:lvl3pPr>
            <a:lvl4pPr marL="1828800" lvl="3" indent="-419100" rtl="0">
              <a:spcBef>
                <a:spcPts val="360"/>
              </a:spcBef>
              <a:spcAft>
                <a:spcPts val="0"/>
              </a:spcAft>
              <a:buClr>
                <a:srgbClr val="FFFFFF"/>
              </a:buClr>
              <a:buSzPts val="3000"/>
              <a:buChar char="▻"/>
              <a:defRPr sz="3000" i="1">
                <a:solidFill>
                  <a:srgbClr val="FFFFFF"/>
                </a:solidFill>
              </a:defRPr>
            </a:lvl4pPr>
            <a:lvl5pPr marL="2286000" lvl="4" indent="-419100" rtl="0">
              <a:spcBef>
                <a:spcPts val="360"/>
              </a:spcBef>
              <a:spcAft>
                <a:spcPts val="0"/>
              </a:spcAft>
              <a:buClr>
                <a:srgbClr val="FFFFFF"/>
              </a:buClr>
              <a:buSzPts val="3000"/>
              <a:buChar char="▻"/>
              <a:defRPr sz="3000" i="1">
                <a:solidFill>
                  <a:srgbClr val="FFFFFF"/>
                </a:solidFill>
              </a:defRPr>
            </a:lvl5pPr>
            <a:lvl6pPr marL="2743200" lvl="5" indent="-419100" rtl="0">
              <a:spcBef>
                <a:spcPts val="360"/>
              </a:spcBef>
              <a:spcAft>
                <a:spcPts val="0"/>
              </a:spcAft>
              <a:buClr>
                <a:srgbClr val="FFFFFF"/>
              </a:buClr>
              <a:buSzPts val="3000"/>
              <a:buChar char="▻"/>
              <a:defRPr sz="3000" i="1">
                <a:solidFill>
                  <a:srgbClr val="FFFFFF"/>
                </a:solidFill>
              </a:defRPr>
            </a:lvl6pPr>
            <a:lvl7pPr marL="3200400" lvl="6" indent="-419100" rtl="0">
              <a:spcBef>
                <a:spcPts val="360"/>
              </a:spcBef>
              <a:spcAft>
                <a:spcPts val="0"/>
              </a:spcAft>
              <a:buClr>
                <a:srgbClr val="FFFFFF"/>
              </a:buClr>
              <a:buSzPts val="3000"/>
              <a:buChar char="▻"/>
              <a:defRPr sz="3000" i="1">
                <a:solidFill>
                  <a:srgbClr val="FFFFFF"/>
                </a:solidFill>
              </a:defRPr>
            </a:lvl7pPr>
            <a:lvl8pPr marL="3657600" lvl="7" indent="-419100" rtl="0">
              <a:spcBef>
                <a:spcPts val="360"/>
              </a:spcBef>
              <a:spcAft>
                <a:spcPts val="0"/>
              </a:spcAft>
              <a:buClr>
                <a:srgbClr val="FFFFFF"/>
              </a:buClr>
              <a:buSzPts val="3000"/>
              <a:buChar char="▻"/>
              <a:defRPr sz="3000" i="1">
                <a:solidFill>
                  <a:srgbClr val="FFFFFF"/>
                </a:solidFill>
              </a:defRPr>
            </a:lvl8pPr>
            <a:lvl9pPr marL="4114800" lvl="8" indent="-419100">
              <a:spcBef>
                <a:spcPts val="360"/>
              </a:spcBef>
              <a:spcAft>
                <a:spcPts val="0"/>
              </a:spcAft>
              <a:buClr>
                <a:srgbClr val="FFFFFF"/>
              </a:buClr>
              <a:buSzPts val="3000"/>
              <a:buChar char="▻"/>
              <a:defRPr sz="3000" i="1">
                <a:solidFill>
                  <a:srgbClr val="FFFFFF"/>
                </a:solidFill>
              </a:defRPr>
            </a:lvl9pPr>
          </a:lstStyle>
          <a:p>
            <a:r>
              <a:rPr lang="en-US" dirty="0" smtClean="0"/>
              <a:t>Quotation Slide</a:t>
            </a:r>
            <a:endParaRPr dirty="0"/>
          </a:p>
        </p:txBody>
      </p:sp>
      <p:sp>
        <p:nvSpPr>
          <p:cNvPr id="51" name="Shape 51"/>
          <p:cNvSpPr txBox="1"/>
          <p:nvPr/>
        </p:nvSpPr>
        <p:spPr>
          <a:xfrm>
            <a:off x="-31523" y="875150"/>
            <a:ext cx="6765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dirty="0">
                <a:solidFill>
                  <a:schemeClr val="bg1"/>
                </a:solidFill>
              </a:rPr>
              <a:t>“</a:t>
            </a:r>
            <a:endParaRPr sz="7200" b="1" dirty="0">
              <a:solidFill>
                <a:schemeClr val="bg1"/>
              </a:solidFill>
            </a:endParaRPr>
          </a:p>
        </p:txBody>
      </p:sp>
      <p:grpSp>
        <p:nvGrpSpPr>
          <p:cNvPr id="54" name="Shape 54"/>
          <p:cNvGrpSpPr/>
          <p:nvPr/>
        </p:nvGrpSpPr>
        <p:grpSpPr>
          <a:xfrm flipH="1">
            <a:off x="7106450" y="4472723"/>
            <a:ext cx="2040837" cy="670795"/>
            <a:chOff x="1297954" y="330075"/>
            <a:chExt cx="5169293" cy="1699506"/>
          </a:xfrm>
          <a:solidFill>
            <a:srgbClr val="007CBA"/>
          </a:solidFill>
        </p:grpSpPr>
        <p:sp>
          <p:nvSpPr>
            <p:cNvPr id="55" name="Shape 55"/>
            <p:cNvSpPr/>
            <p:nvPr/>
          </p:nvSpPr>
          <p:spPr>
            <a:xfrm>
              <a:off x="1297954" y="330081"/>
              <a:ext cx="34767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56" name="Shape 56"/>
            <p:cNvSpPr/>
            <p:nvPr/>
          </p:nvSpPr>
          <p:spPr>
            <a:xfrm>
              <a:off x="4767747"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57" name="Shape 57"/>
          <p:cNvGrpSpPr/>
          <p:nvPr/>
        </p:nvGrpSpPr>
        <p:grpSpPr>
          <a:xfrm flipH="1">
            <a:off x="6949809" y="4646738"/>
            <a:ext cx="2199863" cy="304563"/>
            <a:chOff x="-5827153" y="330075"/>
            <a:chExt cx="12276019" cy="1699569"/>
          </a:xfrm>
          <a:solidFill>
            <a:srgbClr val="25347A"/>
          </a:solidFill>
        </p:grpSpPr>
        <p:sp>
          <p:nvSpPr>
            <p:cNvPr id="58" name="Shape 58"/>
            <p:cNvSpPr/>
            <p:nvPr/>
          </p:nvSpPr>
          <p:spPr>
            <a:xfrm>
              <a:off x="-5827153" y="330144"/>
              <a:ext cx="1061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59" name="Shape 59"/>
            <p:cNvSpPr/>
            <p:nvPr/>
          </p:nvSpPr>
          <p:spPr>
            <a:xfrm>
              <a:off x="4749366"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60" name="Shape 6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dirty="0"/>
          </a:p>
        </p:txBody>
      </p:sp>
      <p:sp>
        <p:nvSpPr>
          <p:cNvPr id="21" name="Shape 51"/>
          <p:cNvSpPr txBox="1"/>
          <p:nvPr userDrawn="1"/>
        </p:nvSpPr>
        <p:spPr>
          <a:xfrm rot="10800000">
            <a:off x="5372924" y="3623694"/>
            <a:ext cx="676500" cy="653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7200" b="1" dirty="0">
                <a:solidFill>
                  <a:schemeClr val="bg1"/>
                </a:solidFill>
              </a:rPr>
              <a:t>“</a:t>
            </a:r>
            <a:endParaRPr sz="7200" b="1"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sp>
        <p:nvSpPr>
          <p:cNvPr id="79" name="Shape 79"/>
          <p:cNvSpPr txBox="1">
            <a:spLocks noGrp="1"/>
          </p:cNvSpPr>
          <p:nvPr>
            <p:ph type="body" idx="1"/>
          </p:nvPr>
        </p:nvSpPr>
        <p:spPr>
          <a:xfrm>
            <a:off x="289619" y="1296575"/>
            <a:ext cx="8239784" cy="3145500"/>
          </a:xfrm>
          <a:prstGeom prst="rect">
            <a:avLst/>
          </a:prstGeom>
        </p:spPr>
        <p:txBody>
          <a:bodyPr spcFirstLastPara="1" wrap="square" lIns="91425" tIns="91425" rIns="91425" bIns="91425" anchor="t" anchorCtr="0"/>
          <a:lstStyle>
            <a:lvl1pPr marL="76200" lvl="0" indent="0">
              <a:spcBef>
                <a:spcPts val="600"/>
              </a:spcBef>
              <a:spcAft>
                <a:spcPts val="0"/>
              </a:spcAft>
              <a:buSzPts val="2400"/>
              <a:buNone/>
              <a:defRPr>
                <a:solidFill>
                  <a:srgbClr val="25347A"/>
                </a:solidFill>
                <a:latin typeface="Calibri" panose="020F0502020204030204" pitchFamily="34" charset="0"/>
                <a:cs typeface="Calibri" panose="020F0502020204030204" pitchFamily="34" charset="0"/>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dirty="0"/>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r="7808"/>
          <a:stretch/>
        </p:blipFill>
        <p:spPr>
          <a:xfrm>
            <a:off x="6828018" y="108395"/>
            <a:ext cx="2300990" cy="1069741"/>
          </a:xfrm>
          <a:prstGeom prst="rect">
            <a:avLst/>
          </a:prstGeom>
        </p:spPr>
      </p:pic>
      <p:grpSp>
        <p:nvGrpSpPr>
          <p:cNvPr id="62" name="Shape 62"/>
          <p:cNvGrpSpPr/>
          <p:nvPr/>
        </p:nvGrpSpPr>
        <p:grpSpPr>
          <a:xfrm>
            <a:off x="0" y="8108"/>
            <a:ext cx="7065286" cy="1171058"/>
            <a:chOff x="38518" y="45"/>
            <a:chExt cx="7065286" cy="1328480"/>
          </a:xfrm>
          <a:solidFill>
            <a:srgbClr val="007CBA"/>
          </a:solidFill>
        </p:grpSpPr>
        <p:grpSp>
          <p:nvGrpSpPr>
            <p:cNvPr id="64" name="Shape 64"/>
            <p:cNvGrpSpPr/>
            <p:nvPr/>
          </p:nvGrpSpPr>
          <p:grpSpPr>
            <a:xfrm rot="10800000" flipH="1">
              <a:off x="38518" y="45"/>
              <a:ext cx="6717653" cy="1328480"/>
              <a:chOff x="-2118823" y="328577"/>
              <a:chExt cx="8601348" cy="1700998"/>
            </a:xfrm>
            <a:grpFill/>
          </p:grpSpPr>
          <p:sp>
            <p:nvSpPr>
              <p:cNvPr id="65" name="Shape 65"/>
              <p:cNvSpPr/>
              <p:nvPr/>
            </p:nvSpPr>
            <p:spPr>
              <a:xfrm>
                <a:off x="-2118823" y="328577"/>
                <a:ext cx="6958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66" name="Shape 66"/>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67" name="Shape 67"/>
            <p:cNvGrpSpPr/>
            <p:nvPr/>
          </p:nvGrpSpPr>
          <p:grpSpPr>
            <a:xfrm rot="10800000" flipH="1">
              <a:off x="38518" y="260296"/>
              <a:ext cx="7065286" cy="772915"/>
              <a:chOff x="-9007252" y="593316"/>
              <a:chExt cx="15558876" cy="1702080"/>
            </a:xfrm>
            <a:grpFill/>
          </p:grpSpPr>
          <p:sp>
            <p:nvSpPr>
              <p:cNvPr id="68" name="Shape 68"/>
              <p:cNvSpPr/>
              <p:nvPr/>
            </p:nvSpPr>
            <p:spPr>
              <a:xfrm>
                <a:off x="-9007252" y="593316"/>
                <a:ext cx="13882199" cy="1699503"/>
              </a:xfrm>
              <a:prstGeom prst="rect">
                <a:avLst/>
              </a:prstGeom>
              <a:solidFill>
                <a:srgbClr val="25347A"/>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69" name="Shape 69"/>
              <p:cNvSpPr/>
              <p:nvPr/>
            </p:nvSpPr>
            <p:spPr>
              <a:xfrm>
                <a:off x="4852124" y="595894"/>
                <a:ext cx="1699500" cy="1699502"/>
              </a:xfrm>
              <a:prstGeom prst="rtTriangle">
                <a:avLst/>
              </a:prstGeom>
              <a:solidFill>
                <a:srgbClr val="25347A"/>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grpSp>
        <p:nvGrpSpPr>
          <p:cNvPr id="72" name="Shape 72"/>
          <p:cNvGrpSpPr/>
          <p:nvPr/>
        </p:nvGrpSpPr>
        <p:grpSpPr>
          <a:xfrm flipH="1">
            <a:off x="7106450" y="4472723"/>
            <a:ext cx="2040837" cy="670795"/>
            <a:chOff x="1297954" y="330075"/>
            <a:chExt cx="5169293" cy="1699506"/>
          </a:xfrm>
          <a:solidFill>
            <a:srgbClr val="007CBA"/>
          </a:solidFill>
        </p:grpSpPr>
        <p:sp>
          <p:nvSpPr>
            <p:cNvPr id="73" name="Shape 73"/>
            <p:cNvSpPr/>
            <p:nvPr/>
          </p:nvSpPr>
          <p:spPr>
            <a:xfrm>
              <a:off x="1297954" y="330081"/>
              <a:ext cx="34767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74" name="Shape 74"/>
            <p:cNvSpPr/>
            <p:nvPr/>
          </p:nvSpPr>
          <p:spPr>
            <a:xfrm>
              <a:off x="4767747"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75" name="Shape 75"/>
          <p:cNvGrpSpPr/>
          <p:nvPr/>
        </p:nvGrpSpPr>
        <p:grpSpPr>
          <a:xfrm flipH="1">
            <a:off x="6949809" y="4646738"/>
            <a:ext cx="2199863" cy="304563"/>
            <a:chOff x="-5827153" y="330075"/>
            <a:chExt cx="12276019" cy="1699569"/>
          </a:xfrm>
          <a:solidFill>
            <a:srgbClr val="25347A"/>
          </a:solidFill>
        </p:grpSpPr>
        <p:sp>
          <p:nvSpPr>
            <p:cNvPr id="76" name="Shape 76"/>
            <p:cNvSpPr/>
            <p:nvPr/>
          </p:nvSpPr>
          <p:spPr>
            <a:xfrm>
              <a:off x="-5827153" y="330144"/>
              <a:ext cx="1061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77" name="Shape 77"/>
            <p:cNvSpPr/>
            <p:nvPr/>
          </p:nvSpPr>
          <p:spPr>
            <a:xfrm>
              <a:off x="4749366"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78" name="Shape 78"/>
          <p:cNvSpPr txBox="1">
            <a:spLocks noGrp="1"/>
          </p:cNvSpPr>
          <p:nvPr>
            <p:ph type="title" hasCustomPrompt="1"/>
          </p:nvPr>
        </p:nvSpPr>
        <p:spPr>
          <a:xfrm>
            <a:off x="52319" y="194566"/>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sz="3200">
                <a:latin typeface="Calibri" panose="020F0502020204030204" pitchFamily="34" charset="0"/>
                <a:cs typeface="Calibri" panose="020F0502020204030204" pitchFamily="34" charset="0"/>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r>
              <a:rPr lang="en-US" dirty="0" smtClean="0"/>
              <a:t>Content Slide</a:t>
            </a:r>
            <a:endParaRPr dirty="0"/>
          </a:p>
        </p:txBody>
      </p:sp>
      <p:sp>
        <p:nvSpPr>
          <p:cNvPr id="80" name="Shape 8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userDrawn="1">
  <p:cSld name="TITLE_AND_TWO_COLUMNS">
    <p:spTree>
      <p:nvGrpSpPr>
        <p:cNvPr id="1" name="Shape 81"/>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r="7808"/>
          <a:stretch/>
        </p:blipFill>
        <p:spPr>
          <a:xfrm>
            <a:off x="6828018" y="108395"/>
            <a:ext cx="2300990" cy="1069741"/>
          </a:xfrm>
          <a:prstGeom prst="rect">
            <a:avLst/>
          </a:prstGeom>
        </p:spPr>
      </p:pic>
      <p:grpSp>
        <p:nvGrpSpPr>
          <p:cNvPr id="92" name="Shape 92"/>
          <p:cNvGrpSpPr/>
          <p:nvPr/>
        </p:nvGrpSpPr>
        <p:grpSpPr>
          <a:xfrm flipH="1">
            <a:off x="7100778" y="4487434"/>
            <a:ext cx="2040837" cy="670795"/>
            <a:chOff x="1297954" y="330075"/>
            <a:chExt cx="5169293" cy="1699506"/>
          </a:xfrm>
          <a:solidFill>
            <a:srgbClr val="007CBA"/>
          </a:solidFill>
        </p:grpSpPr>
        <p:sp>
          <p:nvSpPr>
            <p:cNvPr id="93" name="Shape 93"/>
            <p:cNvSpPr/>
            <p:nvPr/>
          </p:nvSpPr>
          <p:spPr>
            <a:xfrm>
              <a:off x="1297954" y="330081"/>
              <a:ext cx="34767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94" name="Shape 94"/>
            <p:cNvSpPr/>
            <p:nvPr/>
          </p:nvSpPr>
          <p:spPr>
            <a:xfrm>
              <a:off x="4767747"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95" name="Shape 95"/>
          <p:cNvGrpSpPr/>
          <p:nvPr/>
        </p:nvGrpSpPr>
        <p:grpSpPr>
          <a:xfrm flipH="1">
            <a:off x="6944137" y="4661449"/>
            <a:ext cx="2199863" cy="304563"/>
            <a:chOff x="-5827153" y="330075"/>
            <a:chExt cx="12276019" cy="1699569"/>
          </a:xfrm>
          <a:solidFill>
            <a:srgbClr val="25347A"/>
          </a:solidFill>
        </p:grpSpPr>
        <p:sp>
          <p:nvSpPr>
            <p:cNvPr id="96" name="Shape 96"/>
            <p:cNvSpPr/>
            <p:nvPr/>
          </p:nvSpPr>
          <p:spPr>
            <a:xfrm>
              <a:off x="-5827153" y="330144"/>
              <a:ext cx="1061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97" name="Shape 97"/>
            <p:cNvSpPr/>
            <p:nvPr/>
          </p:nvSpPr>
          <p:spPr>
            <a:xfrm>
              <a:off x="4749366"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99" name="Shape 99"/>
          <p:cNvSpPr txBox="1">
            <a:spLocks noGrp="1"/>
          </p:cNvSpPr>
          <p:nvPr>
            <p:ph type="body" idx="1"/>
          </p:nvPr>
        </p:nvSpPr>
        <p:spPr>
          <a:xfrm>
            <a:off x="449705" y="1537988"/>
            <a:ext cx="3742870" cy="3213894"/>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solidFill>
                  <a:srgbClr val="25347A"/>
                </a:solidFill>
                <a:latin typeface="Calibri" panose="020F0502020204030204" pitchFamily="34" charset="0"/>
                <a:cs typeface="Calibri" panose="020F0502020204030204" pitchFamily="34" charset="0"/>
              </a:defRPr>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dirty="0"/>
          </a:p>
        </p:txBody>
      </p:sp>
      <p:sp>
        <p:nvSpPr>
          <p:cNvPr id="100" name="Shape 100"/>
          <p:cNvSpPr txBox="1">
            <a:spLocks noGrp="1"/>
          </p:cNvSpPr>
          <p:nvPr>
            <p:ph type="body" idx="2"/>
          </p:nvPr>
        </p:nvSpPr>
        <p:spPr>
          <a:xfrm>
            <a:off x="4396122" y="1537987"/>
            <a:ext cx="3541169" cy="3273855"/>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solidFill>
                  <a:srgbClr val="25347A"/>
                </a:solidFill>
                <a:latin typeface="Calibri" panose="020F0502020204030204" pitchFamily="34" charset="0"/>
                <a:cs typeface="Calibri" panose="020F0502020204030204" pitchFamily="34" charset="0"/>
              </a:defRPr>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dirty="0"/>
          </a:p>
        </p:txBody>
      </p:sp>
      <p:sp>
        <p:nvSpPr>
          <p:cNvPr id="101" name="Shape 10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grpSp>
        <p:nvGrpSpPr>
          <p:cNvPr id="21" name="Shape 62"/>
          <p:cNvGrpSpPr/>
          <p:nvPr userDrawn="1"/>
        </p:nvGrpSpPr>
        <p:grpSpPr>
          <a:xfrm>
            <a:off x="-2960" y="11093"/>
            <a:ext cx="7078617" cy="1167044"/>
            <a:chOff x="-2964" y="40"/>
            <a:chExt cx="7078617" cy="1327315"/>
          </a:xfrm>
          <a:solidFill>
            <a:srgbClr val="007CBA"/>
          </a:solidFill>
        </p:grpSpPr>
        <p:grpSp>
          <p:nvGrpSpPr>
            <p:cNvPr id="23" name="Shape 64"/>
            <p:cNvGrpSpPr/>
            <p:nvPr/>
          </p:nvGrpSpPr>
          <p:grpSpPr>
            <a:xfrm rot="10800000" flipH="1">
              <a:off x="3" y="40"/>
              <a:ext cx="6756168" cy="1327315"/>
              <a:chOff x="-2168138" y="330075"/>
              <a:chExt cx="8650663" cy="1699506"/>
            </a:xfrm>
            <a:grpFill/>
          </p:grpSpPr>
          <p:sp>
            <p:nvSpPr>
              <p:cNvPr id="27" name="Shape 65"/>
              <p:cNvSpPr/>
              <p:nvPr/>
            </p:nvSpPr>
            <p:spPr>
              <a:xfrm>
                <a:off x="-2168138" y="330081"/>
                <a:ext cx="6958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28" name="Shape 66"/>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24" name="Shape 67"/>
            <p:cNvGrpSpPr/>
            <p:nvPr/>
          </p:nvGrpSpPr>
          <p:grpSpPr>
            <a:xfrm rot="10800000" flipH="1">
              <a:off x="-2964" y="284609"/>
              <a:ext cx="7078617" cy="771744"/>
              <a:chOff x="-9098602" y="542358"/>
              <a:chExt cx="15588233" cy="1699500"/>
            </a:xfrm>
            <a:grpFill/>
          </p:grpSpPr>
          <p:sp>
            <p:nvSpPr>
              <p:cNvPr id="25" name="Shape 68"/>
              <p:cNvSpPr/>
              <p:nvPr/>
            </p:nvSpPr>
            <p:spPr>
              <a:xfrm rot="10800000">
                <a:off x="-9098602" y="542358"/>
                <a:ext cx="13882199" cy="1699497"/>
              </a:xfrm>
              <a:prstGeom prst="rect">
                <a:avLst/>
              </a:prstGeom>
              <a:solidFill>
                <a:srgbClr val="25347A"/>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3200" b="1" dirty="0">
                  <a:solidFill>
                    <a:schemeClr val="bg1"/>
                  </a:solidFill>
                  <a:latin typeface="Calibri" panose="020F0502020204030204" pitchFamily="34" charset="0"/>
                  <a:ea typeface="Arvo"/>
                  <a:cs typeface="Calibri" panose="020F0502020204030204" pitchFamily="34" charset="0"/>
                  <a:sym typeface="Arvo"/>
                </a:endParaRPr>
              </a:p>
            </p:txBody>
          </p:sp>
          <p:sp>
            <p:nvSpPr>
              <p:cNvPr id="26" name="Shape 69"/>
              <p:cNvSpPr/>
              <p:nvPr/>
            </p:nvSpPr>
            <p:spPr>
              <a:xfrm>
                <a:off x="4790131" y="542358"/>
                <a:ext cx="1699500" cy="1699500"/>
              </a:xfrm>
              <a:prstGeom prst="rtTriangle">
                <a:avLst/>
              </a:prstGeom>
              <a:solidFill>
                <a:srgbClr val="25347A"/>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sp>
        <p:nvSpPr>
          <p:cNvPr id="2" name="Title 1"/>
          <p:cNvSpPr>
            <a:spLocks noGrp="1"/>
          </p:cNvSpPr>
          <p:nvPr>
            <p:ph type="title"/>
          </p:nvPr>
        </p:nvSpPr>
        <p:spPr>
          <a:xfrm>
            <a:off x="6555" y="211513"/>
            <a:ext cx="5258400" cy="766200"/>
          </a:xfrm>
        </p:spPr>
        <p:txBody>
          <a:bodyPr/>
          <a:lstStyle>
            <a:lvl1pPr>
              <a:defRPr sz="3200">
                <a:latin typeface="Calibri" panose="020F0502020204030204" pitchFamily="34" charset="0"/>
                <a:cs typeface="Calibri" panose="020F0502020204030204" pitchFamily="34" charset="0"/>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r="7808"/>
          <a:stretch/>
        </p:blipFill>
        <p:spPr>
          <a:xfrm>
            <a:off x="6828018" y="108395"/>
            <a:ext cx="2300990" cy="1069741"/>
          </a:xfrm>
          <a:prstGeom prst="rect">
            <a:avLst/>
          </a:prstGeom>
        </p:spPr>
      </p:pic>
      <p:grpSp>
        <p:nvGrpSpPr>
          <p:cNvPr id="105" name="Shape 105"/>
          <p:cNvGrpSpPr/>
          <p:nvPr/>
        </p:nvGrpSpPr>
        <p:grpSpPr>
          <a:xfrm rot="10800000" flipH="1">
            <a:off x="3" y="39"/>
            <a:ext cx="6756168" cy="1211903"/>
            <a:chOff x="-2168138" y="330075"/>
            <a:chExt cx="8650663" cy="1699506"/>
          </a:xfrm>
          <a:solidFill>
            <a:srgbClr val="007CBA"/>
          </a:solidFill>
        </p:grpSpPr>
        <p:sp>
          <p:nvSpPr>
            <p:cNvPr id="106" name="Shape 106"/>
            <p:cNvSpPr/>
            <p:nvPr/>
          </p:nvSpPr>
          <p:spPr>
            <a:xfrm>
              <a:off x="-2168138" y="330081"/>
              <a:ext cx="6958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107" name="Shape 107"/>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108" name="Shape 108"/>
          <p:cNvGrpSpPr/>
          <p:nvPr/>
        </p:nvGrpSpPr>
        <p:grpSpPr>
          <a:xfrm rot="10800000" flipH="1">
            <a:off x="3" y="244590"/>
            <a:ext cx="7072430" cy="722796"/>
            <a:chOff x="-9092084" y="330075"/>
            <a:chExt cx="15574609" cy="1699501"/>
          </a:xfrm>
          <a:solidFill>
            <a:srgbClr val="25347A"/>
          </a:solidFill>
        </p:grpSpPr>
        <p:sp>
          <p:nvSpPr>
            <p:cNvPr id="109" name="Shape 109"/>
            <p:cNvSpPr/>
            <p:nvPr/>
          </p:nvSpPr>
          <p:spPr>
            <a:xfrm>
              <a:off x="-9092084" y="330076"/>
              <a:ext cx="1388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sp>
          <p:nvSpPr>
            <p:cNvPr id="110" name="Shape 110"/>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latin typeface="Arvo"/>
                <a:ea typeface="Arvo"/>
                <a:cs typeface="Arvo"/>
                <a:sym typeface="Arvo"/>
              </a:endParaRPr>
            </a:p>
          </p:txBody>
        </p:sp>
      </p:grpSp>
      <p:grpSp>
        <p:nvGrpSpPr>
          <p:cNvPr id="113" name="Shape 113"/>
          <p:cNvGrpSpPr/>
          <p:nvPr/>
        </p:nvGrpSpPr>
        <p:grpSpPr>
          <a:xfrm flipH="1">
            <a:off x="7106449" y="4472697"/>
            <a:ext cx="2040837" cy="670822"/>
            <a:chOff x="1297954" y="330075"/>
            <a:chExt cx="5169293" cy="1699506"/>
          </a:xfrm>
          <a:solidFill>
            <a:srgbClr val="007CBA"/>
          </a:solidFill>
        </p:grpSpPr>
        <p:sp>
          <p:nvSpPr>
            <p:cNvPr id="114" name="Shape 114"/>
            <p:cNvSpPr/>
            <p:nvPr/>
          </p:nvSpPr>
          <p:spPr>
            <a:xfrm>
              <a:off x="1297954" y="330081"/>
              <a:ext cx="34767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15" name="Shape 115"/>
            <p:cNvSpPr/>
            <p:nvPr/>
          </p:nvSpPr>
          <p:spPr>
            <a:xfrm>
              <a:off x="4767747"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116" name="Shape 116"/>
          <p:cNvGrpSpPr/>
          <p:nvPr/>
        </p:nvGrpSpPr>
        <p:grpSpPr>
          <a:xfrm flipH="1">
            <a:off x="6947423" y="4698416"/>
            <a:ext cx="2199863" cy="304563"/>
            <a:chOff x="-5827153" y="330075"/>
            <a:chExt cx="12276019" cy="1699569"/>
          </a:xfrm>
          <a:solidFill>
            <a:srgbClr val="25347A"/>
          </a:solidFill>
        </p:grpSpPr>
        <p:sp>
          <p:nvSpPr>
            <p:cNvPr id="117" name="Shape 117"/>
            <p:cNvSpPr/>
            <p:nvPr/>
          </p:nvSpPr>
          <p:spPr>
            <a:xfrm>
              <a:off x="-5827153" y="330144"/>
              <a:ext cx="1061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18" name="Shape 118"/>
            <p:cNvSpPr/>
            <p:nvPr/>
          </p:nvSpPr>
          <p:spPr>
            <a:xfrm>
              <a:off x="4749366"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sp>
        <p:nvSpPr>
          <p:cNvPr id="119" name="Shape 119"/>
          <p:cNvSpPr txBox="1">
            <a:spLocks noGrp="1"/>
          </p:cNvSpPr>
          <p:nvPr>
            <p:ph type="title" hasCustomPrompt="1"/>
          </p:nvPr>
        </p:nvSpPr>
        <p:spPr>
          <a:xfrm>
            <a:off x="178278" y="229196"/>
            <a:ext cx="5258400" cy="766200"/>
          </a:xfrm>
          <a:prstGeom prst="rect">
            <a:avLst/>
          </a:prstGeom>
        </p:spPr>
        <p:txBody>
          <a:bodyPr spcFirstLastPara="1" wrap="square" lIns="91425" tIns="91425" rIns="91425" bIns="91425" anchor="ctr" anchorCtr="0"/>
          <a:lstStyle>
            <a:lvl1pPr lvl="0" rtl="0">
              <a:spcBef>
                <a:spcPts val="0"/>
              </a:spcBef>
              <a:spcAft>
                <a:spcPts val="0"/>
              </a:spcAft>
              <a:buSzPts val="2000"/>
              <a:buNone/>
              <a:defRPr sz="3200">
                <a:latin typeface="Calibri" panose="020F0502020204030204" pitchFamily="34" charset="0"/>
                <a:cs typeface="Calibri" panose="020F0502020204030204" pitchFamily="34" charset="0"/>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r>
              <a:rPr lang="en-US" dirty="0" smtClean="0"/>
              <a:t>List Slide</a:t>
            </a:r>
            <a:endParaRPr dirty="0"/>
          </a:p>
        </p:txBody>
      </p:sp>
      <p:sp>
        <p:nvSpPr>
          <p:cNvPr id="120" name="Shape 120"/>
          <p:cNvSpPr txBox="1">
            <a:spLocks noGrp="1"/>
          </p:cNvSpPr>
          <p:nvPr>
            <p:ph type="body" idx="1"/>
          </p:nvPr>
        </p:nvSpPr>
        <p:spPr>
          <a:xfrm>
            <a:off x="170460" y="1462629"/>
            <a:ext cx="2805087" cy="3364203"/>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solidFill>
                  <a:srgbClr val="25347A"/>
                </a:solidFill>
                <a:latin typeface="Calibri" panose="020F0502020204030204" pitchFamily="34" charset="0"/>
                <a:cs typeface="Calibri" panose="020F0502020204030204" pitchFamily="34" charset="0"/>
              </a:defRPr>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dirty="0"/>
          </a:p>
        </p:txBody>
      </p:sp>
      <p:sp>
        <p:nvSpPr>
          <p:cNvPr id="121" name="Shape 121"/>
          <p:cNvSpPr txBox="1">
            <a:spLocks noGrp="1"/>
          </p:cNvSpPr>
          <p:nvPr>
            <p:ph type="body" idx="2"/>
          </p:nvPr>
        </p:nvSpPr>
        <p:spPr>
          <a:xfrm>
            <a:off x="3087974" y="1462629"/>
            <a:ext cx="2690487" cy="3364203"/>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solidFill>
                  <a:srgbClr val="25347A"/>
                </a:solidFill>
                <a:latin typeface="Calibri" panose="020F0502020204030204" pitchFamily="34" charset="0"/>
                <a:cs typeface="Calibri" panose="020F0502020204030204" pitchFamily="34" charset="0"/>
              </a:defRPr>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dirty="0"/>
          </a:p>
        </p:txBody>
      </p:sp>
      <p:sp>
        <p:nvSpPr>
          <p:cNvPr id="122" name="Shape 122"/>
          <p:cNvSpPr txBox="1">
            <a:spLocks noGrp="1"/>
          </p:cNvSpPr>
          <p:nvPr>
            <p:ph type="body" idx="3"/>
          </p:nvPr>
        </p:nvSpPr>
        <p:spPr>
          <a:xfrm>
            <a:off x="5893303" y="1460037"/>
            <a:ext cx="2737581" cy="3351974"/>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solidFill>
                  <a:srgbClr val="25347A"/>
                </a:solidFill>
                <a:latin typeface="Calibri" panose="020F0502020204030204" pitchFamily="34" charset="0"/>
                <a:cs typeface="Calibri" panose="020F0502020204030204" pitchFamily="34" charset="0"/>
              </a:defRPr>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dirty="0"/>
          </a:p>
        </p:txBody>
      </p:sp>
      <p:sp>
        <p:nvSpPr>
          <p:cNvPr id="123" name="Shape 1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grpSp>
        <p:nvGrpSpPr>
          <p:cNvPr id="166" name="Shape 166"/>
          <p:cNvGrpSpPr/>
          <p:nvPr/>
        </p:nvGrpSpPr>
        <p:grpSpPr>
          <a:xfrm flipH="1">
            <a:off x="7106450" y="4472723"/>
            <a:ext cx="2040837" cy="670795"/>
            <a:chOff x="1297954" y="330075"/>
            <a:chExt cx="5169293" cy="1699506"/>
          </a:xfrm>
          <a:solidFill>
            <a:srgbClr val="007CBA"/>
          </a:solidFill>
        </p:grpSpPr>
        <p:sp>
          <p:nvSpPr>
            <p:cNvPr id="167" name="Shape 167"/>
            <p:cNvSpPr/>
            <p:nvPr/>
          </p:nvSpPr>
          <p:spPr>
            <a:xfrm>
              <a:off x="1297954" y="330081"/>
              <a:ext cx="34767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68" name="Shape 168"/>
            <p:cNvSpPr/>
            <p:nvPr/>
          </p:nvSpPr>
          <p:spPr>
            <a:xfrm>
              <a:off x="4767747"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169" name="Shape 169"/>
          <p:cNvGrpSpPr/>
          <p:nvPr/>
        </p:nvGrpSpPr>
        <p:grpSpPr>
          <a:xfrm flipH="1">
            <a:off x="6949809" y="4646738"/>
            <a:ext cx="2199863" cy="304563"/>
            <a:chOff x="-5827153" y="330075"/>
            <a:chExt cx="12276019" cy="1699569"/>
          </a:xfrm>
          <a:solidFill>
            <a:srgbClr val="25347A"/>
          </a:solidFill>
        </p:grpSpPr>
        <p:sp>
          <p:nvSpPr>
            <p:cNvPr id="170" name="Shape 170"/>
            <p:cNvSpPr/>
            <p:nvPr/>
          </p:nvSpPr>
          <p:spPr>
            <a:xfrm>
              <a:off x="-5827153" y="330144"/>
              <a:ext cx="1061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71" name="Shape 171"/>
            <p:cNvSpPr/>
            <p:nvPr/>
          </p:nvSpPr>
          <p:spPr>
            <a:xfrm>
              <a:off x="4749366"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174" name="Shape 174"/>
          <p:cNvGrpSpPr/>
          <p:nvPr/>
        </p:nvGrpSpPr>
        <p:grpSpPr>
          <a:xfrm rot="10800000" flipH="1">
            <a:off x="2377" y="-2"/>
            <a:ext cx="2040837" cy="670795"/>
            <a:chOff x="1297954" y="330075"/>
            <a:chExt cx="5169293" cy="1699506"/>
          </a:xfrm>
          <a:solidFill>
            <a:srgbClr val="007CBA"/>
          </a:solidFill>
        </p:grpSpPr>
        <p:sp>
          <p:nvSpPr>
            <p:cNvPr id="175" name="Shape 175"/>
            <p:cNvSpPr/>
            <p:nvPr/>
          </p:nvSpPr>
          <p:spPr>
            <a:xfrm>
              <a:off x="1297954" y="330081"/>
              <a:ext cx="34767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76" name="Shape 176"/>
            <p:cNvSpPr/>
            <p:nvPr/>
          </p:nvSpPr>
          <p:spPr>
            <a:xfrm>
              <a:off x="4767747"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grpSp>
        <p:nvGrpSpPr>
          <p:cNvPr id="177" name="Shape 177"/>
          <p:cNvGrpSpPr/>
          <p:nvPr/>
        </p:nvGrpSpPr>
        <p:grpSpPr>
          <a:xfrm rot="10800000" flipH="1">
            <a:off x="-8" y="192215"/>
            <a:ext cx="2199863" cy="304563"/>
            <a:chOff x="-5827153" y="330075"/>
            <a:chExt cx="12276019" cy="1699569"/>
          </a:xfrm>
          <a:solidFill>
            <a:srgbClr val="25347A"/>
          </a:solidFill>
        </p:grpSpPr>
        <p:sp>
          <p:nvSpPr>
            <p:cNvPr id="178" name="Shape 178"/>
            <p:cNvSpPr/>
            <p:nvPr/>
          </p:nvSpPr>
          <p:spPr>
            <a:xfrm>
              <a:off x="-5827153" y="330144"/>
              <a:ext cx="1061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179" name="Shape 179"/>
            <p:cNvSpPr/>
            <p:nvPr/>
          </p:nvSpPr>
          <p:spPr>
            <a:xfrm>
              <a:off x="4749366" y="330075"/>
              <a:ext cx="1699500" cy="1699500"/>
            </a:xfrm>
            <a:prstGeom prst="rtTriangle">
              <a:avLst/>
            </a:prstGeom>
            <a:grp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gr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r="7808"/>
          <a:stretch/>
        </p:blipFill>
        <p:spPr>
          <a:xfrm>
            <a:off x="6828018" y="108395"/>
            <a:ext cx="2300990" cy="1069741"/>
          </a:xfrm>
          <a:prstGeom prst="rect">
            <a:avLst/>
          </a:prstGeom>
        </p:spPr>
      </p:pic>
      <p:sp>
        <p:nvSpPr>
          <p:cNvPr id="2" name="Title 1"/>
          <p:cNvSpPr>
            <a:spLocks noGrp="1"/>
          </p:cNvSpPr>
          <p:nvPr>
            <p:ph type="title" hasCustomPrompt="1"/>
          </p:nvPr>
        </p:nvSpPr>
        <p:spPr>
          <a:xfrm>
            <a:off x="261217" y="863808"/>
            <a:ext cx="6699182" cy="506544"/>
          </a:xfrm>
        </p:spPr>
        <p:txBody>
          <a:bodyPr/>
          <a:lstStyle>
            <a:lvl1pPr>
              <a:defRPr sz="2800" b="0">
                <a:solidFill>
                  <a:srgbClr val="25347A"/>
                </a:solidFill>
                <a:latin typeface="Calibri" panose="020F0502020204030204" pitchFamily="34" charset="0"/>
                <a:cs typeface="Calibri" panose="020F0502020204030204" pitchFamily="34" charset="0"/>
              </a:defRPr>
            </a:lvl1pPr>
          </a:lstStyle>
          <a:p>
            <a:r>
              <a:rPr lang="en-US" dirty="0" smtClean="0"/>
              <a:t> Click to add text</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lstStyle>
            <a:lvl1pPr lvl="0">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spcAft>
                <a:spcPts val="0"/>
              </a:spcAft>
              <a:buClr>
                <a:srgbClr val="FFFFFF"/>
              </a:buClr>
              <a:buSzPts val="2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lstStyle>
            <a:lvl1pPr marL="457200" lvl="0" indent="-381000">
              <a:spcBef>
                <a:spcPts val="6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rgbClr val="C7D3E6"/>
              </a:buClr>
              <a:buSzPts val="24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dirty="0"/>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rgbClr val="FFFFFF"/>
                </a:solidFill>
                <a:latin typeface="Roboto Condensed"/>
                <a:ea typeface="Roboto Condensed"/>
                <a:cs typeface="Roboto Condensed"/>
                <a:sym typeface="Roboto Condensed"/>
              </a:defRPr>
            </a:lvl1pPr>
            <a:lvl2pPr lvl="1" algn="r">
              <a:buNone/>
              <a:defRPr sz="1200" b="1">
                <a:solidFill>
                  <a:srgbClr val="FFFFFF"/>
                </a:solidFill>
                <a:latin typeface="Roboto Condensed"/>
                <a:ea typeface="Roboto Condensed"/>
                <a:cs typeface="Roboto Condensed"/>
                <a:sym typeface="Roboto Condensed"/>
              </a:defRPr>
            </a:lvl2pPr>
            <a:lvl3pPr lvl="2" algn="r">
              <a:buNone/>
              <a:defRPr sz="1200" b="1">
                <a:solidFill>
                  <a:srgbClr val="FFFFFF"/>
                </a:solidFill>
                <a:latin typeface="Roboto Condensed"/>
                <a:ea typeface="Roboto Condensed"/>
                <a:cs typeface="Roboto Condensed"/>
                <a:sym typeface="Roboto Condensed"/>
              </a:defRPr>
            </a:lvl3pPr>
            <a:lvl4pPr lvl="3" algn="r">
              <a:buNone/>
              <a:defRPr sz="1200" b="1">
                <a:solidFill>
                  <a:srgbClr val="FFFFFF"/>
                </a:solidFill>
                <a:latin typeface="Roboto Condensed"/>
                <a:ea typeface="Roboto Condensed"/>
                <a:cs typeface="Roboto Condensed"/>
                <a:sym typeface="Roboto Condensed"/>
              </a:defRPr>
            </a:lvl4pPr>
            <a:lvl5pPr lvl="4" algn="r">
              <a:buNone/>
              <a:defRPr sz="1200" b="1">
                <a:solidFill>
                  <a:srgbClr val="FFFFFF"/>
                </a:solidFill>
                <a:latin typeface="Roboto Condensed"/>
                <a:ea typeface="Roboto Condensed"/>
                <a:cs typeface="Roboto Condensed"/>
                <a:sym typeface="Roboto Condensed"/>
              </a:defRPr>
            </a:lvl5pPr>
            <a:lvl6pPr lvl="5" algn="r">
              <a:buNone/>
              <a:defRPr sz="1200" b="1">
                <a:solidFill>
                  <a:srgbClr val="FFFFFF"/>
                </a:solidFill>
                <a:latin typeface="Roboto Condensed"/>
                <a:ea typeface="Roboto Condensed"/>
                <a:cs typeface="Roboto Condensed"/>
                <a:sym typeface="Roboto Condensed"/>
              </a:defRPr>
            </a:lvl6pPr>
            <a:lvl7pPr lvl="6" algn="r">
              <a:buNone/>
              <a:defRPr sz="1200" b="1">
                <a:solidFill>
                  <a:srgbClr val="FFFFFF"/>
                </a:solidFill>
                <a:latin typeface="Roboto Condensed"/>
                <a:ea typeface="Roboto Condensed"/>
                <a:cs typeface="Roboto Condensed"/>
                <a:sym typeface="Roboto Condensed"/>
              </a:defRPr>
            </a:lvl7pPr>
            <a:lvl8pPr lvl="7" algn="r">
              <a:buNone/>
              <a:defRPr sz="1200" b="1">
                <a:solidFill>
                  <a:srgbClr val="FFFFFF"/>
                </a:solidFill>
                <a:latin typeface="Roboto Condensed"/>
                <a:ea typeface="Roboto Condensed"/>
                <a:cs typeface="Roboto Condensed"/>
                <a:sym typeface="Roboto Condensed"/>
              </a:defRPr>
            </a:lvl8pPr>
            <a:lvl9pPr lvl="8" algn="r">
              <a:buNone/>
              <a:defRPr sz="1200" b="1">
                <a:solidFill>
                  <a:srgbClr val="FFFFFF"/>
                </a:solidFill>
                <a:latin typeface="Roboto Condensed"/>
                <a:ea typeface="Roboto Condensed"/>
                <a:cs typeface="Roboto Condensed"/>
                <a:sym typeface="Roboto Condensed"/>
              </a:defRPr>
            </a:lvl9pPr>
          </a:lstStyle>
          <a:p>
            <a:pPr marL="0" lvl="0" indent="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smtClean="0"/>
              <a:t>Advantages of Accreditation</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89619" y="1067975"/>
            <a:ext cx="8239784" cy="3145500"/>
          </a:xfrm>
        </p:spPr>
        <p:txBody>
          <a:bodyPr/>
          <a:lstStyle/>
          <a:p>
            <a:pPr>
              <a:buSzPct val="90000"/>
            </a:pPr>
            <a:r>
              <a:rPr lang="en-US" dirty="0" smtClean="0"/>
              <a:t>Accreditation by ACCE assists an institution and its construction education program in maintaining contact with other programs and practicing construction professions and enable the program to:</a:t>
            </a:r>
          </a:p>
          <a:p>
            <a:pPr marL="803275" indent="-401638">
              <a:buClr>
                <a:srgbClr val="007CBA"/>
              </a:buClr>
              <a:buSzPct val="100000"/>
              <a:buFont typeface="+mj-lt"/>
              <a:buAutoNum type="arabicPeriod"/>
            </a:pPr>
            <a:r>
              <a:rPr lang="en-US" sz="2200" dirty="0" smtClean="0"/>
              <a:t>Keep current with emerging technologies;</a:t>
            </a:r>
          </a:p>
          <a:p>
            <a:pPr marL="803275" indent="-401638">
              <a:buClr>
                <a:srgbClr val="007CBA"/>
              </a:buClr>
              <a:buSzPct val="100000"/>
              <a:buFont typeface="+mj-lt"/>
              <a:buAutoNum type="arabicPeriod"/>
            </a:pPr>
            <a:r>
              <a:rPr lang="en-US" sz="2200" dirty="0" smtClean="0"/>
              <a:t>Increase awareness of current courses, facilities and services provided by other accredited programs;</a:t>
            </a:r>
          </a:p>
          <a:p>
            <a:pPr marL="803275" indent="-401638">
              <a:buClr>
                <a:srgbClr val="007CBA"/>
              </a:buClr>
              <a:buSzPct val="100000"/>
              <a:buFont typeface="+mj-lt"/>
              <a:buAutoNum type="arabicPeriod"/>
            </a:pPr>
            <a:r>
              <a:rPr lang="en-US" sz="2200" dirty="0" smtClean="0"/>
              <a:t>Improve instructional techniques; and</a:t>
            </a:r>
          </a:p>
          <a:p>
            <a:pPr marL="803275" indent="-401638">
              <a:buClr>
                <a:srgbClr val="007CBA"/>
              </a:buClr>
              <a:buSzPct val="100000"/>
              <a:buFont typeface="+mj-lt"/>
              <a:buAutoNum type="arabicPeriod"/>
            </a:pPr>
            <a:r>
              <a:rPr lang="en-US" sz="2200" dirty="0" smtClean="0"/>
              <a:t>Access construction industry contacts nationwide.</a:t>
            </a:r>
            <a:endParaRPr lang="en-US" sz="2200" dirty="0"/>
          </a:p>
        </p:txBody>
      </p:sp>
      <p:sp>
        <p:nvSpPr>
          <p:cNvPr id="5" name="Title 4"/>
          <p:cNvSpPr>
            <a:spLocks noGrp="1"/>
          </p:cNvSpPr>
          <p:nvPr>
            <p:ph type="title"/>
          </p:nvPr>
        </p:nvSpPr>
        <p:spPr/>
        <p:txBody>
          <a:bodyPr/>
          <a:lstStyle/>
          <a:p>
            <a:r>
              <a:rPr lang="en-US" dirty="0" smtClean="0"/>
              <a:t>Advantages for Programs</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546272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04497" y="1296575"/>
            <a:ext cx="8032532" cy="3145500"/>
          </a:xfrm>
        </p:spPr>
        <p:txBody>
          <a:bodyPr/>
          <a:lstStyle/>
          <a:p>
            <a:pPr>
              <a:buClr>
                <a:srgbClr val="007CBA"/>
              </a:buClr>
              <a:buSzPct val="90000"/>
            </a:pPr>
            <a:r>
              <a:rPr lang="en-US" dirty="0" smtClean="0"/>
              <a:t>ACCE accreditation is, and has always been, the result of academic – industry partnership to develop and maintain comprehensive program and curriculum standards that prepare graduates for success in the industry. A major component of ACCE </a:t>
            </a:r>
            <a:r>
              <a:rPr lang="en-US" dirty="0"/>
              <a:t>a</a:t>
            </a:r>
            <a:r>
              <a:rPr lang="en-US" dirty="0" smtClean="0"/>
              <a:t>ccreditation is continuous program quality improvement.</a:t>
            </a:r>
          </a:p>
          <a:p>
            <a:endParaRPr lang="en-US" dirty="0"/>
          </a:p>
        </p:txBody>
      </p:sp>
      <p:sp>
        <p:nvSpPr>
          <p:cNvPr id="3" name="Title 2"/>
          <p:cNvSpPr>
            <a:spLocks noGrp="1"/>
          </p:cNvSpPr>
          <p:nvPr>
            <p:ph type="title"/>
          </p:nvPr>
        </p:nvSpPr>
        <p:spPr/>
        <p:txBody>
          <a:bodyPr/>
          <a:lstStyle/>
          <a:p>
            <a:r>
              <a:rPr lang="en-US" dirty="0" smtClean="0"/>
              <a:t>Advantages for Programs</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85340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1736" y="1201982"/>
            <a:ext cx="8239784" cy="3145500"/>
          </a:xfrm>
        </p:spPr>
        <p:txBody>
          <a:bodyPr/>
          <a:lstStyle/>
          <a:p>
            <a:pPr marL="342900" indent="-342900">
              <a:lnSpc>
                <a:spcPts val="2500"/>
              </a:lnSpc>
              <a:spcBef>
                <a:spcPts val="0"/>
              </a:spcBef>
              <a:buClr>
                <a:srgbClr val="007CBA"/>
              </a:buClr>
              <a:buSzPct val="90000"/>
              <a:buFont typeface="Wingdings" panose="05000000000000000000" pitchFamily="2" charset="2"/>
              <a:buChar char="Ø"/>
            </a:pPr>
            <a:r>
              <a:rPr lang="en-US" dirty="0"/>
              <a:t>Timely Support - ACCE offers peer-to-peer assistance in improving construction education programs  through training, mentoring, and collaboration.</a:t>
            </a:r>
            <a:endParaRPr lang="en-US" sz="2800" dirty="0"/>
          </a:p>
          <a:p>
            <a:pPr lvl="1" indent="-396875">
              <a:lnSpc>
                <a:spcPts val="2500"/>
              </a:lnSpc>
              <a:spcBef>
                <a:spcPts val="0"/>
              </a:spcBef>
              <a:buClr>
                <a:srgbClr val="007CBA"/>
              </a:buClr>
              <a:buSzPct val="100000"/>
              <a:buFont typeface="Wingdings" panose="05000000000000000000" pitchFamily="2" charset="2"/>
              <a:buChar char="§"/>
            </a:pPr>
            <a:r>
              <a:rPr lang="en-US" sz="2000" i="1" dirty="0">
                <a:solidFill>
                  <a:srgbClr val="25347A"/>
                </a:solidFill>
                <a:latin typeface="Calibri" panose="020F0502020204030204" pitchFamily="34" charset="0"/>
                <a:cs typeface="Calibri" panose="020F0502020204030204" pitchFamily="34" charset="0"/>
              </a:rPr>
              <a:t>ACCE conducts semi-annual training events and case studies for faculty  to help prepare the self-evaluation study and prepare for a site visit.</a:t>
            </a:r>
          </a:p>
          <a:p>
            <a:pPr lvl="1" indent="-396875">
              <a:lnSpc>
                <a:spcPts val="2500"/>
              </a:lnSpc>
              <a:spcBef>
                <a:spcPts val="0"/>
              </a:spcBef>
              <a:buClr>
                <a:srgbClr val="007CBA"/>
              </a:buClr>
              <a:buSzPct val="100000"/>
              <a:buFont typeface="Wingdings" panose="05000000000000000000" pitchFamily="2" charset="2"/>
              <a:buChar char="§"/>
            </a:pPr>
            <a:r>
              <a:rPr lang="en-US" sz="2000" i="1" dirty="0">
                <a:solidFill>
                  <a:srgbClr val="25347A"/>
                </a:solidFill>
                <a:latin typeface="Calibri" panose="020F0502020204030204" pitchFamily="34" charset="0"/>
                <a:cs typeface="Calibri" panose="020F0502020204030204" pitchFamily="34" charset="0"/>
              </a:rPr>
              <a:t>ACCE assigns a mentor to each candidate program to help prepare the self-evaluation study and prepare for a site visit.</a:t>
            </a:r>
          </a:p>
          <a:p>
            <a:pPr lvl="1" indent="-396875">
              <a:lnSpc>
                <a:spcPts val="2500"/>
              </a:lnSpc>
              <a:spcBef>
                <a:spcPts val="0"/>
              </a:spcBef>
              <a:buClr>
                <a:srgbClr val="007CBA"/>
              </a:buClr>
              <a:buSzPct val="100000"/>
              <a:buFont typeface="Wingdings" panose="05000000000000000000" pitchFamily="2" charset="2"/>
              <a:buChar char="§"/>
            </a:pPr>
            <a:r>
              <a:rPr lang="en-US" sz="2000" i="1" dirty="0">
                <a:solidFill>
                  <a:srgbClr val="25347A"/>
                </a:solidFill>
                <a:latin typeface="Calibri" panose="020F0502020204030204" pitchFamily="34" charset="0"/>
                <a:cs typeface="Calibri" panose="020F0502020204030204" pitchFamily="34" charset="0"/>
              </a:rPr>
              <a:t>ACCE conducts semi-annual meetings of program leaders for sharing </a:t>
            </a:r>
            <a:r>
              <a:rPr lang="en-US" sz="2000" i="1" strike="sngStrike" dirty="0">
                <a:solidFill>
                  <a:srgbClr val="25347A"/>
                </a:solidFill>
                <a:latin typeface="Calibri" panose="020F0502020204030204" pitchFamily="34" charset="0"/>
                <a:cs typeface="Calibri" panose="020F0502020204030204" pitchFamily="34" charset="0"/>
              </a:rPr>
              <a:t>of</a:t>
            </a:r>
            <a:r>
              <a:rPr lang="en-US" sz="2000" i="1" dirty="0">
                <a:solidFill>
                  <a:srgbClr val="25347A"/>
                </a:solidFill>
                <a:latin typeface="Calibri" panose="020F0502020204030204" pitchFamily="34" charset="0"/>
                <a:cs typeface="Calibri" panose="020F0502020204030204" pitchFamily="34" charset="0"/>
              </a:rPr>
              <a:t> experiences and techniques for improving the quality of their educational programs</a:t>
            </a:r>
            <a:r>
              <a:rPr lang="en-US" sz="2000" i="1" dirty="0" smtClean="0">
                <a:solidFill>
                  <a:srgbClr val="25347A"/>
                </a:solidFill>
                <a:latin typeface="Calibri" panose="020F0502020204030204" pitchFamily="34" charset="0"/>
                <a:cs typeface="Calibri" panose="020F0502020204030204" pitchFamily="34" charset="0"/>
              </a:rPr>
              <a:t>.</a:t>
            </a:r>
          </a:p>
          <a:p>
            <a:endParaRPr lang="en-US" dirty="0"/>
          </a:p>
        </p:txBody>
      </p:sp>
      <p:sp>
        <p:nvSpPr>
          <p:cNvPr id="3" name="Title 2"/>
          <p:cNvSpPr>
            <a:spLocks noGrp="1"/>
          </p:cNvSpPr>
          <p:nvPr>
            <p:ph type="title"/>
          </p:nvPr>
        </p:nvSpPr>
        <p:spPr/>
        <p:txBody>
          <a:bodyPr/>
          <a:lstStyle/>
          <a:p>
            <a:r>
              <a:rPr lang="en-US" dirty="0" smtClean="0"/>
              <a:t>Advantages for Programs</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8466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Rigorous, student learning outcomes-based curriculum assessments. Advancement of skill from remembering to creating. </a:t>
            </a:r>
          </a:p>
          <a:p>
            <a:r>
              <a:rPr lang="en-US" i="1" dirty="0" smtClean="0"/>
              <a:t>See slide below for Blooms Taxonomy.</a:t>
            </a:r>
            <a:endParaRPr lang="en-US" i="1" dirty="0"/>
          </a:p>
        </p:txBody>
      </p:sp>
      <p:sp>
        <p:nvSpPr>
          <p:cNvPr id="3" name="Title 2"/>
          <p:cNvSpPr>
            <a:spLocks noGrp="1"/>
          </p:cNvSpPr>
          <p:nvPr>
            <p:ph type="title"/>
          </p:nvPr>
        </p:nvSpPr>
        <p:spPr/>
        <p:txBody>
          <a:bodyPr/>
          <a:lstStyle/>
          <a:p>
            <a:r>
              <a:rPr lang="en-US" dirty="0" smtClean="0"/>
              <a:t>Advantages for Programs</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11724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029450" y="0"/>
            <a:ext cx="2075950" cy="1085850"/>
          </a:xfrm>
          <a:prstGeom prst="rect">
            <a:avLst/>
          </a:prstGeom>
          <a:solidFill>
            <a:schemeClr val="bg1"/>
          </a:solidFill>
        </p:spPr>
        <p:txBody>
          <a:bodyPr wrap="square" rtlCol="0">
            <a:spAutoFit/>
          </a:bodyPr>
          <a:lstStyle/>
          <a:p>
            <a:endParaRPr lang="en-US" dirty="0"/>
          </a:p>
        </p:txBody>
      </p:sp>
      <p:graphicFrame>
        <p:nvGraphicFramePr>
          <p:cNvPr id="6" name="Diagram 5"/>
          <p:cNvGraphicFramePr/>
          <p:nvPr>
            <p:extLst>
              <p:ext uri="{D42A27DB-BD31-4B8C-83A1-F6EECF244321}">
                <p14:modId xmlns:p14="http://schemas.microsoft.com/office/powerpoint/2010/main" val="3124891206"/>
              </p:ext>
            </p:extLst>
          </p:nvPr>
        </p:nvGraphicFramePr>
        <p:xfrm>
          <a:off x="261257" y="-604156"/>
          <a:ext cx="8548007" cy="6334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
        <p:nvSpPr>
          <p:cNvPr id="3" name="Title 2"/>
          <p:cNvSpPr>
            <a:spLocks noGrp="1"/>
          </p:cNvSpPr>
          <p:nvPr>
            <p:ph type="title"/>
          </p:nvPr>
        </p:nvSpPr>
        <p:spPr>
          <a:xfrm>
            <a:off x="0" y="88555"/>
            <a:ext cx="4310783" cy="506544"/>
          </a:xfrm>
        </p:spPr>
        <p:txBody>
          <a:bodyPr/>
          <a:lstStyle/>
          <a:p>
            <a:r>
              <a:rPr lang="en-US" sz="1800" dirty="0" smtClean="0">
                <a:solidFill>
                  <a:schemeClr val="bg1"/>
                </a:solidFill>
              </a:rPr>
              <a:t>Bloom’s Taxonomy</a:t>
            </a:r>
            <a:endParaRPr lang="en-US" sz="1800" dirty="0">
              <a:solidFill>
                <a:schemeClr val="bg1"/>
              </a:solidFill>
            </a:endParaRPr>
          </a:p>
        </p:txBody>
      </p:sp>
    </p:spTree>
    <p:extLst>
      <p:ext uri="{BB962C8B-B14F-4D97-AF65-F5344CB8AC3E}">
        <p14:creationId xmlns:p14="http://schemas.microsoft.com/office/powerpoint/2010/main" val="172988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504496" y="1138938"/>
            <a:ext cx="5990897" cy="2745000"/>
          </a:xfrm>
          <a:prstGeom prst="rect">
            <a:avLst/>
          </a:prstGeom>
        </p:spPr>
        <p:txBody>
          <a:bodyPr spcFirstLastPara="1" wrap="square" lIns="91425" tIns="91425" rIns="91425" bIns="91425" anchor="t" anchorCtr="0">
            <a:noAutofit/>
          </a:bodyPr>
          <a:lstStyle/>
          <a:p>
            <a:pPr marL="0" lvl="0" indent="0">
              <a:lnSpc>
                <a:spcPts val="2400"/>
              </a:lnSpc>
              <a:spcBef>
                <a:spcPts val="0"/>
              </a:spcBef>
              <a:spcAft>
                <a:spcPts val="0"/>
              </a:spcAft>
              <a:buNone/>
            </a:pPr>
            <a:r>
              <a:rPr lang="en" sz="2200" dirty="0" smtClean="0"/>
              <a:t>Regional accrediting bodies ensure the University as a whole meets national standards of quality education, but it is professional accreditation processes at the program level that ensure graduates possess the requisite skills and knowledge for success in the industry and that their future employers are able to influence the content of academic programs service specific fields of study.”</a:t>
            </a:r>
            <a:endParaRPr lang="en" sz="1100" dirty="0" smtClean="0"/>
          </a:p>
          <a:p>
            <a:pPr marL="0" lvl="0" indent="0">
              <a:lnSpc>
                <a:spcPts val="2400"/>
              </a:lnSpc>
              <a:spcBef>
                <a:spcPts val="0"/>
              </a:spcBef>
              <a:spcAft>
                <a:spcPts val="0"/>
              </a:spcAft>
              <a:buNone/>
            </a:pPr>
            <a:endParaRPr lang="en" sz="1200" dirty="0" smtClean="0"/>
          </a:p>
          <a:p>
            <a:pPr marL="285750" lvl="0" indent="-285750">
              <a:lnSpc>
                <a:spcPts val="2000"/>
              </a:lnSpc>
              <a:spcBef>
                <a:spcPts val="0"/>
              </a:spcBef>
              <a:spcAft>
                <a:spcPts val="0"/>
              </a:spcAft>
              <a:buFontTx/>
              <a:buChar char="-"/>
            </a:pPr>
            <a:r>
              <a:rPr lang="en" sz="1800" i="0" dirty="0" smtClean="0"/>
              <a:t>M</a:t>
            </a:r>
            <a:r>
              <a:rPr lang="en-US" sz="1800" i="0" dirty="0" smtClean="0"/>
              <a:t>a</a:t>
            </a:r>
            <a:r>
              <a:rPr lang="en" sz="1800" i="0" dirty="0" smtClean="0"/>
              <a:t>rty Garza, AGC Foundation and </a:t>
            </a:r>
          </a:p>
          <a:p>
            <a:pPr marL="0" lvl="0">
              <a:lnSpc>
                <a:spcPts val="2000"/>
              </a:lnSpc>
              <a:spcBef>
                <a:spcPts val="0"/>
              </a:spcBef>
              <a:spcAft>
                <a:spcPts val="0"/>
              </a:spcAft>
            </a:pPr>
            <a:r>
              <a:rPr lang="en" sz="1800" i="0" dirty="0" smtClean="0"/>
              <a:t>Bartlett Cocke General Contractors</a:t>
            </a:r>
            <a:r>
              <a:rPr lang="en" dirty="0" smtClean="0"/>
              <a:t>.</a:t>
            </a:r>
            <a:endParaRPr dirty="0"/>
          </a:p>
        </p:txBody>
      </p:sp>
      <p:sp>
        <p:nvSpPr>
          <p:cNvPr id="230" name="Shape 230"/>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dirty="0"/>
          </a:p>
        </p:txBody>
      </p:sp>
      <p:sp>
        <p:nvSpPr>
          <p:cNvPr id="231" name="Shape 23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15</a:t>
            </a:fld>
            <a:endParaRPr dirty="0"/>
          </a:p>
        </p:txBody>
      </p:sp>
    </p:spTree>
    <p:extLst>
      <p:ext uri="{BB962C8B-B14F-4D97-AF65-F5344CB8AC3E}">
        <p14:creationId xmlns:p14="http://schemas.microsoft.com/office/powerpoint/2010/main" val="2156163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63525" y="2891026"/>
            <a:ext cx="4873788"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Advantages of Accreditation </a:t>
            </a:r>
            <a:endParaRPr dirty="0"/>
          </a:p>
        </p:txBody>
      </p:sp>
      <p:sp>
        <p:nvSpPr>
          <p:cNvPr id="222" name="Shape 222"/>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rtl="0">
              <a:spcBef>
                <a:spcPts val="0"/>
              </a:spcBef>
              <a:spcAft>
                <a:spcPts val="1000"/>
              </a:spcAft>
              <a:buNone/>
            </a:pPr>
            <a:r>
              <a:rPr lang="en" sz="2800" dirty="0" smtClean="0"/>
              <a:t>For Industry</a:t>
            </a:r>
            <a:endParaRPr sz="2800" dirty="0"/>
          </a:p>
        </p:txBody>
      </p:sp>
      <p:sp>
        <p:nvSpPr>
          <p:cNvPr id="223" name="Shape 2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dirty="0"/>
          </a:p>
        </p:txBody>
      </p:sp>
    </p:spTree>
    <p:extLst>
      <p:ext uri="{BB962C8B-B14F-4D97-AF65-F5344CB8AC3E}">
        <p14:creationId xmlns:p14="http://schemas.microsoft.com/office/powerpoint/2010/main" val="3745616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42322" y="1201982"/>
            <a:ext cx="8239784" cy="3145500"/>
          </a:xfrm>
        </p:spPr>
        <p:txBody>
          <a:bodyPr/>
          <a:lstStyle/>
          <a:p>
            <a:pPr marL="419100" indent="-342900">
              <a:lnSpc>
                <a:spcPts val="2500"/>
              </a:lnSpc>
              <a:spcBef>
                <a:spcPts val="300"/>
              </a:spcBef>
              <a:buClr>
                <a:srgbClr val="007CBA"/>
              </a:buClr>
              <a:buSzPct val="90000"/>
              <a:buFont typeface="Wingdings" panose="05000000000000000000" pitchFamily="2" charset="2"/>
              <a:buChar char="Ø"/>
            </a:pPr>
            <a:r>
              <a:rPr lang="en-US" sz="2200" dirty="0"/>
              <a:t>Participation in ACCE provides an opportunity to enhance the educational experience of future construction leaders and ensure contemporary industry practices are included in students’ education. </a:t>
            </a:r>
          </a:p>
          <a:p>
            <a:pPr marL="419100" indent="-342900">
              <a:lnSpc>
                <a:spcPts val="2500"/>
              </a:lnSpc>
              <a:spcBef>
                <a:spcPts val="300"/>
              </a:spcBef>
              <a:buClr>
                <a:srgbClr val="007CBA"/>
              </a:buClr>
              <a:buSzPct val="90000"/>
              <a:buFont typeface="Wingdings" panose="05000000000000000000" pitchFamily="2" charset="2"/>
              <a:buChar char="Ø"/>
            </a:pPr>
            <a:r>
              <a:rPr lang="en-US" sz="2200" dirty="0"/>
              <a:t>Recruiting ACCE accredited construction program graduates ensures </a:t>
            </a:r>
            <a:r>
              <a:rPr lang="en-US" sz="2200" dirty="0" smtClean="0"/>
              <a:t>companies that they are </a:t>
            </a:r>
            <a:r>
              <a:rPr lang="en-US" sz="2200" dirty="0"/>
              <a:t>hiring the most academically prepared candidates who are able to contribute the day they start to work</a:t>
            </a:r>
            <a:r>
              <a:rPr lang="en-US" sz="2200" dirty="0" smtClean="0"/>
              <a:t>.</a:t>
            </a:r>
          </a:p>
          <a:p>
            <a:pPr marL="419100" indent="-342900">
              <a:lnSpc>
                <a:spcPts val="2500"/>
              </a:lnSpc>
              <a:spcBef>
                <a:spcPts val="300"/>
              </a:spcBef>
              <a:buClr>
                <a:srgbClr val="007CBA"/>
              </a:buClr>
              <a:buSzPct val="90000"/>
              <a:buFont typeface="Wingdings" panose="05000000000000000000" pitchFamily="2" charset="2"/>
              <a:buChar char="Ø"/>
            </a:pPr>
            <a:r>
              <a:rPr lang="en-US" sz="2200" dirty="0"/>
              <a:t>Industry participation in ACCE enables collaboration with academic leaders to improve the quality of construction education </a:t>
            </a:r>
            <a:r>
              <a:rPr lang="en-US" sz="2200" dirty="0" smtClean="0"/>
              <a:t>        across </a:t>
            </a:r>
            <a:r>
              <a:rPr lang="en-US" sz="2200" dirty="0"/>
              <a:t>the nation.</a:t>
            </a:r>
            <a:endParaRPr lang="en-US" sz="2200" dirty="0"/>
          </a:p>
        </p:txBody>
      </p:sp>
      <p:sp>
        <p:nvSpPr>
          <p:cNvPr id="3" name="Title 2"/>
          <p:cNvSpPr>
            <a:spLocks noGrp="1"/>
          </p:cNvSpPr>
          <p:nvPr>
            <p:ph type="title"/>
          </p:nvPr>
        </p:nvSpPr>
        <p:spPr/>
        <p:txBody>
          <a:bodyPr/>
          <a:lstStyle/>
          <a:p>
            <a:r>
              <a:rPr lang="en-US" dirty="0" smtClean="0"/>
              <a:t>Advantages for Industry</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138525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559676" y="997048"/>
            <a:ext cx="5360799" cy="2745000"/>
          </a:xfrm>
          <a:prstGeom prst="rect">
            <a:avLst/>
          </a:prstGeom>
        </p:spPr>
        <p:txBody>
          <a:bodyPr spcFirstLastPara="1" wrap="square" lIns="91425" tIns="91425" rIns="91425" bIns="91425" anchor="t" anchorCtr="0">
            <a:noAutofit/>
          </a:bodyPr>
          <a:lstStyle/>
          <a:p>
            <a:pPr marL="0" lvl="0"/>
            <a:r>
              <a:rPr lang="en-US" sz="2400" dirty="0">
                <a:solidFill>
                  <a:schemeClr val="bg1"/>
                </a:solidFill>
              </a:rPr>
              <a:t>It is a privilege to work with ACCE members to advance the quality of construction education across the country. Through active participation in ACCE, I have developed a deep appreciation for the strength and diversity of ACCE’s accredited two and four-year </a:t>
            </a:r>
            <a:r>
              <a:rPr lang="en-US" sz="2400" dirty="0" smtClean="0">
                <a:solidFill>
                  <a:schemeClr val="bg1"/>
                </a:solidFill>
              </a:rPr>
              <a:t>programs</a:t>
            </a:r>
          </a:p>
          <a:p>
            <a:pPr marL="0" lvl="0">
              <a:spcBef>
                <a:spcPts val="0"/>
              </a:spcBef>
            </a:pPr>
            <a:r>
              <a:rPr lang="en-US" sz="2000" i="0" dirty="0" smtClean="0">
                <a:solidFill>
                  <a:schemeClr val="bg1"/>
                </a:solidFill>
              </a:rPr>
              <a:t>Rebecca Burleson, </a:t>
            </a:r>
          </a:p>
          <a:p>
            <a:pPr marL="0" lvl="0">
              <a:spcBef>
                <a:spcPts val="0"/>
              </a:spcBef>
            </a:pPr>
            <a:r>
              <a:rPr lang="en-US" sz="2000" i="0" dirty="0" smtClean="0">
                <a:solidFill>
                  <a:schemeClr val="bg1"/>
                </a:solidFill>
              </a:rPr>
              <a:t>Linbeck</a:t>
            </a:r>
            <a:r>
              <a:rPr lang="en-US" sz="2000" i="0" dirty="0" smtClean="0">
                <a:solidFill>
                  <a:schemeClr val="bg1"/>
                </a:solidFill>
              </a:rPr>
              <a:t> Group LLC</a:t>
            </a:r>
            <a:endParaRPr sz="1800" i="0" dirty="0">
              <a:solidFill>
                <a:schemeClr val="bg1"/>
              </a:solidFill>
            </a:endParaRPr>
          </a:p>
        </p:txBody>
      </p:sp>
      <p:sp>
        <p:nvSpPr>
          <p:cNvPr id="230" name="Shape 230"/>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dirty="0"/>
          </a:p>
        </p:txBody>
      </p:sp>
      <p:sp>
        <p:nvSpPr>
          <p:cNvPr id="231" name="Shape 23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dirty="0"/>
          </a:p>
        </p:txBody>
      </p:sp>
    </p:spTree>
    <p:extLst>
      <p:ext uri="{BB962C8B-B14F-4D97-AF65-F5344CB8AC3E}">
        <p14:creationId xmlns:p14="http://schemas.microsoft.com/office/powerpoint/2010/main" val="2305242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63525" y="3020235"/>
            <a:ext cx="4873788" cy="756635"/>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t>Advantages of Accreditation </a:t>
            </a:r>
            <a:endParaRPr dirty="0"/>
          </a:p>
        </p:txBody>
      </p:sp>
      <p:sp>
        <p:nvSpPr>
          <p:cNvPr id="222" name="Shape 222"/>
          <p:cNvSpPr txBox="1">
            <a:spLocks noGrp="1"/>
          </p:cNvSpPr>
          <p:nvPr>
            <p:ph type="subTitle" idx="1"/>
          </p:nvPr>
        </p:nvSpPr>
        <p:spPr>
          <a:xfrm>
            <a:off x="463525" y="3478492"/>
            <a:ext cx="4094400" cy="784800"/>
          </a:xfrm>
          <a:prstGeom prst="rect">
            <a:avLst/>
          </a:prstGeom>
        </p:spPr>
        <p:txBody>
          <a:bodyPr spcFirstLastPara="1" wrap="square" lIns="91425" tIns="91425" rIns="91425" bIns="91425" anchor="t" anchorCtr="0">
            <a:noAutofit/>
          </a:bodyPr>
          <a:lstStyle/>
          <a:p>
            <a:pPr marL="0" lvl="0" indent="0" rtl="0">
              <a:spcBef>
                <a:spcPts val="0"/>
              </a:spcBef>
              <a:spcAft>
                <a:spcPts val="1000"/>
              </a:spcAft>
              <a:buNone/>
            </a:pPr>
            <a:r>
              <a:rPr lang="en" sz="2800" dirty="0" smtClean="0"/>
              <a:t>For Community S</a:t>
            </a:r>
            <a:r>
              <a:rPr lang="en-US" sz="2800" dirty="0" smtClean="0"/>
              <a:t>t</a:t>
            </a:r>
            <a:r>
              <a:rPr lang="en" sz="2800" dirty="0" smtClean="0"/>
              <a:t>akeholders, Owners &amp; Users of Construction</a:t>
            </a:r>
            <a:endParaRPr sz="2800" dirty="0"/>
          </a:p>
        </p:txBody>
      </p:sp>
      <p:sp>
        <p:nvSpPr>
          <p:cNvPr id="223" name="Shape 2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19</a:t>
            </a:fld>
            <a:endParaRPr dirty="0"/>
          </a:p>
        </p:txBody>
      </p:sp>
    </p:spTree>
    <p:extLst>
      <p:ext uri="{BB962C8B-B14F-4D97-AF65-F5344CB8AC3E}">
        <p14:creationId xmlns:p14="http://schemas.microsoft.com/office/powerpoint/2010/main" val="57546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88234" y="1302026"/>
            <a:ext cx="3965713" cy="3650074"/>
          </a:xfrm>
        </p:spPr>
        <p:txBody>
          <a:bodyPr/>
          <a:lstStyle/>
          <a:p>
            <a:pPr marL="101600" indent="0">
              <a:buNone/>
            </a:pPr>
            <a:r>
              <a:rPr lang="en-US" sz="2400" b="1" dirty="0" smtClean="0"/>
              <a:t>About ACCE history:</a:t>
            </a:r>
          </a:p>
          <a:p>
            <a:pPr marL="101600" indent="0">
              <a:buNone/>
            </a:pPr>
            <a:r>
              <a:rPr lang="en-US" sz="2400" dirty="0"/>
              <a:t>Promoting quality construction education since 1974, ACCE is the accrediting body that raises the standard of excellence for construction education through industry and academic partnerships.</a:t>
            </a:r>
          </a:p>
          <a:p>
            <a:pPr marL="101600" indent="0">
              <a:buNone/>
            </a:pPr>
            <a:endParaRPr lang="en-US" dirty="0"/>
          </a:p>
        </p:txBody>
      </p:sp>
      <p:sp>
        <p:nvSpPr>
          <p:cNvPr id="7" name="Text Placeholder 6"/>
          <p:cNvSpPr>
            <a:spLocks noGrp="1"/>
          </p:cNvSpPr>
          <p:nvPr>
            <p:ph type="body" idx="2"/>
          </p:nvPr>
        </p:nvSpPr>
        <p:spPr>
          <a:xfrm>
            <a:off x="4694296" y="1302026"/>
            <a:ext cx="3541169" cy="3273855"/>
          </a:xfrm>
        </p:spPr>
        <p:txBody>
          <a:bodyPr/>
          <a:lstStyle/>
          <a:p>
            <a:pPr marL="101600" indent="0">
              <a:buNone/>
            </a:pPr>
            <a:r>
              <a:rPr lang="en-US" sz="2400" b="1" dirty="0" smtClean="0"/>
              <a:t>ACCE Mission is:</a:t>
            </a:r>
          </a:p>
          <a:p>
            <a:pPr marL="101600" indent="0">
              <a:buNone/>
            </a:pPr>
            <a:r>
              <a:rPr lang="en-US" sz="2400" dirty="0"/>
              <a:t>To be the leading global advocate of quality construction education, and to promote, support and accredit quality construction programs.</a:t>
            </a:r>
          </a:p>
          <a:p>
            <a:pPr marL="101600" indent="0">
              <a:buNone/>
            </a:pPr>
            <a:endParaRPr lang="en-US" b="1"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
        <p:nvSpPr>
          <p:cNvPr id="5" name="Title 4"/>
          <p:cNvSpPr>
            <a:spLocks noGrp="1"/>
          </p:cNvSpPr>
          <p:nvPr>
            <p:ph type="title"/>
          </p:nvPr>
        </p:nvSpPr>
        <p:spPr>
          <a:xfrm>
            <a:off x="125825" y="201574"/>
            <a:ext cx="5258400" cy="766200"/>
          </a:xfrm>
        </p:spPr>
        <p:txBody>
          <a:bodyPr/>
          <a:lstStyle/>
          <a:p>
            <a:r>
              <a:rPr lang="en-US" dirty="0" smtClean="0"/>
              <a:t>Mission &amp; About ACCE</a:t>
            </a:r>
            <a:endParaRPr lang="en-US" dirty="0"/>
          </a:p>
        </p:txBody>
      </p:sp>
    </p:spTree>
    <p:extLst>
      <p:ext uri="{BB962C8B-B14F-4D97-AF65-F5344CB8AC3E}">
        <p14:creationId xmlns:p14="http://schemas.microsoft.com/office/powerpoint/2010/main" val="3611066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By raising the professional caliber of constructors, the quality of the construction for which they assume responsibility </a:t>
            </a:r>
            <a:r>
              <a:rPr lang="en-US" dirty="0" smtClean="0"/>
              <a:t>exceeds standards for the </a:t>
            </a:r>
            <a:r>
              <a:rPr lang="en-US" dirty="0" smtClean="0"/>
              <a:t>safety, quality, scheduling, logistics and management of projects impacting owners</a:t>
            </a:r>
            <a:r>
              <a:rPr lang="en-US" dirty="0"/>
              <a:t>, users and community </a:t>
            </a:r>
            <a:r>
              <a:rPr lang="en-US" dirty="0" smtClean="0"/>
              <a:t>stakeholders.</a:t>
            </a:r>
            <a:endParaRPr lang="en-US" dirty="0"/>
          </a:p>
        </p:txBody>
      </p:sp>
      <p:sp>
        <p:nvSpPr>
          <p:cNvPr id="5" name="Title 4"/>
          <p:cNvSpPr>
            <a:spLocks noGrp="1"/>
          </p:cNvSpPr>
          <p:nvPr>
            <p:ph type="title"/>
          </p:nvPr>
        </p:nvSpPr>
        <p:spPr/>
        <p:txBody>
          <a:bodyPr/>
          <a:lstStyle/>
          <a:p>
            <a:r>
              <a:rPr lang="en-US" dirty="0" smtClean="0"/>
              <a:t>Stakeholders – At – Large  </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33844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81178" y="227037"/>
            <a:ext cx="5492400" cy="766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smtClean="0"/>
              <a:t>ACCE Value Proposition</a:t>
            </a:r>
            <a:endParaRPr lang="en-US" dirty="0"/>
          </a:p>
        </p:txBody>
      </p:sp>
      <p:sp>
        <p:nvSpPr>
          <p:cNvPr id="237" name="Shape 237"/>
          <p:cNvSpPr txBox="1">
            <a:spLocks noGrp="1"/>
          </p:cNvSpPr>
          <p:nvPr>
            <p:ph type="body" idx="1"/>
          </p:nvPr>
        </p:nvSpPr>
        <p:spPr>
          <a:xfrm>
            <a:off x="278295" y="1302026"/>
            <a:ext cx="7504043" cy="3650074"/>
          </a:xfrm>
          <a:prstGeom prst="rect">
            <a:avLst/>
          </a:prstGeom>
        </p:spPr>
        <p:txBody>
          <a:bodyPr spcFirstLastPara="1" wrap="square" lIns="91425" tIns="91425" rIns="91425" bIns="91425" anchor="t" anchorCtr="0">
            <a:noAutofit/>
          </a:bodyPr>
          <a:lstStyle/>
          <a:p>
            <a:pPr lvl="0"/>
            <a:r>
              <a:rPr lang="en-US" dirty="0"/>
              <a:t>The American Council for Construction Education creates value for student, academic, industry and association stakeholders by:</a:t>
            </a:r>
          </a:p>
          <a:p>
            <a:pPr marL="419100" lvl="0" indent="-342900">
              <a:buClr>
                <a:srgbClr val="007CBA"/>
              </a:buClr>
              <a:buSzPct val="90000"/>
              <a:buFont typeface="Wingdings" panose="05000000000000000000" pitchFamily="2" charset="2"/>
              <a:buChar char="Ø"/>
            </a:pPr>
            <a:r>
              <a:rPr lang="en-US" dirty="0" smtClean="0"/>
              <a:t>Promoting rigorous accreditation; </a:t>
            </a:r>
          </a:p>
          <a:p>
            <a:pPr marL="419100" lvl="0" indent="-342900">
              <a:buClr>
                <a:srgbClr val="007CBA"/>
              </a:buClr>
              <a:buSzPct val="90000"/>
              <a:buFont typeface="Wingdings" panose="05000000000000000000" pitchFamily="2" charset="2"/>
              <a:buChar char="Ø"/>
            </a:pPr>
            <a:r>
              <a:rPr lang="en-US" dirty="0" smtClean="0"/>
              <a:t>Facilitating opportunities for networking, development and innovation; </a:t>
            </a:r>
          </a:p>
          <a:p>
            <a:pPr marL="419100" lvl="0" indent="-342900">
              <a:buClr>
                <a:srgbClr val="007CBA"/>
              </a:buClr>
              <a:buSzPct val="90000"/>
              <a:buFont typeface="Wingdings" panose="05000000000000000000" pitchFamily="2" charset="2"/>
              <a:buChar char="Ø"/>
            </a:pPr>
            <a:r>
              <a:rPr lang="en-US" dirty="0" smtClean="0"/>
              <a:t>Sharing best practices and benchmarking; and</a:t>
            </a:r>
          </a:p>
          <a:p>
            <a:pPr marL="419100" lvl="0" indent="-342900">
              <a:buClr>
                <a:srgbClr val="007CBA"/>
              </a:buClr>
              <a:buSzPct val="90000"/>
              <a:buFont typeface="Wingdings" panose="05000000000000000000" pitchFamily="2" charset="2"/>
              <a:buChar char="Ø"/>
            </a:pPr>
            <a:r>
              <a:rPr lang="en-US" dirty="0" smtClean="0"/>
              <a:t>Engaging academic and industry thought leaders.</a:t>
            </a:r>
          </a:p>
          <a:p>
            <a:pPr lvl="0" rtl="0">
              <a:spcBef>
                <a:spcPts val="0"/>
              </a:spcBef>
              <a:spcAft>
                <a:spcPts val="0"/>
              </a:spcAft>
              <a:buSzPts val="2400"/>
            </a:pPr>
            <a:endParaRPr dirty="0"/>
          </a:p>
        </p:txBody>
      </p:sp>
      <p:sp>
        <p:nvSpPr>
          <p:cNvPr id="238" name="Shape 23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for Stakeholders</a:t>
            </a:r>
            <a:endParaRPr lang="en-US" dirty="0"/>
          </a:p>
        </p:txBody>
      </p:sp>
      <p:sp>
        <p:nvSpPr>
          <p:cNvPr id="3" name="Text Placeholder 2"/>
          <p:cNvSpPr>
            <a:spLocks noGrp="1"/>
          </p:cNvSpPr>
          <p:nvPr>
            <p:ph type="body" idx="1"/>
          </p:nvPr>
        </p:nvSpPr>
        <p:spPr/>
        <p:txBody>
          <a:bodyPr/>
          <a:lstStyle/>
          <a:p>
            <a:pPr marL="114300" indent="0">
              <a:buNone/>
            </a:pPr>
            <a:r>
              <a:rPr lang="en-US" sz="2200" b="1" dirty="0" smtClean="0"/>
              <a:t>Students:</a:t>
            </a:r>
          </a:p>
          <a:p>
            <a:pPr marL="114300" indent="0">
              <a:buNone/>
            </a:pPr>
            <a:r>
              <a:rPr lang="en-US" sz="2000" dirty="0" smtClean="0"/>
              <a:t>Helps students identify institutions &amp; programs that offer quality construction education which includes unique opportunities  for learning in the classroom, lab and in the field.</a:t>
            </a:r>
            <a:endParaRPr lang="en-US" sz="2000" dirty="0"/>
          </a:p>
        </p:txBody>
      </p:sp>
      <p:sp>
        <p:nvSpPr>
          <p:cNvPr id="4" name="Text Placeholder 3"/>
          <p:cNvSpPr>
            <a:spLocks noGrp="1"/>
          </p:cNvSpPr>
          <p:nvPr>
            <p:ph type="body" idx="2"/>
          </p:nvPr>
        </p:nvSpPr>
        <p:spPr>
          <a:xfrm>
            <a:off x="6027461" y="1456514"/>
            <a:ext cx="2917757" cy="3364203"/>
          </a:xfrm>
        </p:spPr>
        <p:txBody>
          <a:bodyPr/>
          <a:lstStyle/>
          <a:p>
            <a:pPr marL="114300" indent="0">
              <a:buNone/>
            </a:pPr>
            <a:r>
              <a:rPr lang="en-US" sz="2200" b="1" dirty="0" smtClean="0"/>
              <a:t>Construction Industry:</a:t>
            </a:r>
          </a:p>
          <a:p>
            <a:pPr marL="114300" indent="0">
              <a:buNone/>
            </a:pPr>
            <a:r>
              <a:rPr lang="en-US" sz="2000" dirty="0" smtClean="0"/>
              <a:t>Enables employers to identify interns &amp; graduates who have the potential for making lasting contributions to the construction industry and their profession.</a:t>
            </a:r>
            <a:endParaRPr lang="en-US" sz="2000" dirty="0"/>
          </a:p>
        </p:txBody>
      </p:sp>
      <p:sp>
        <p:nvSpPr>
          <p:cNvPr id="5" name="Text Placeholder 4"/>
          <p:cNvSpPr>
            <a:spLocks noGrp="1"/>
          </p:cNvSpPr>
          <p:nvPr>
            <p:ph type="body" idx="3"/>
          </p:nvPr>
        </p:nvSpPr>
        <p:spPr>
          <a:xfrm>
            <a:off x="2975547" y="1468743"/>
            <a:ext cx="3051914" cy="3351974"/>
          </a:xfrm>
        </p:spPr>
        <p:txBody>
          <a:bodyPr/>
          <a:lstStyle/>
          <a:p>
            <a:pPr marL="114300" indent="0">
              <a:buNone/>
            </a:pPr>
            <a:r>
              <a:rPr lang="en-US" sz="2200" b="1" dirty="0" smtClean="0"/>
              <a:t>Construction Programs:</a:t>
            </a:r>
          </a:p>
          <a:p>
            <a:pPr marL="114300" indent="0">
              <a:buNone/>
            </a:pPr>
            <a:r>
              <a:rPr lang="en-US" sz="2000" dirty="0" smtClean="0"/>
              <a:t>Demonstrates to the construction industry &amp; students that the program performs periodic self-evaluations to keep current with emerging technologies &amp; requirements of the construction industry.</a:t>
            </a:r>
            <a:endParaRPr lang="en-US" sz="2000" dirty="0"/>
          </a:p>
        </p:txBody>
      </p:sp>
      <p:sp>
        <p:nvSpPr>
          <p:cNvPr id="6" name="Slide Number Placeholder 5"/>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dirty="0"/>
          </a:p>
        </p:txBody>
      </p:sp>
    </p:spTree>
    <p:extLst>
      <p:ext uri="{BB962C8B-B14F-4D97-AF65-F5344CB8AC3E}">
        <p14:creationId xmlns:p14="http://schemas.microsoft.com/office/powerpoint/2010/main" val="145053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63525" y="2891026"/>
            <a:ext cx="4873788"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Advantages of Accreditation </a:t>
            </a:r>
            <a:endParaRPr dirty="0"/>
          </a:p>
        </p:txBody>
      </p:sp>
      <p:sp>
        <p:nvSpPr>
          <p:cNvPr id="222" name="Shape 222"/>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p>
            <a:pPr marL="0" lvl="0" indent="0" rtl="0">
              <a:spcBef>
                <a:spcPts val="0"/>
              </a:spcBef>
              <a:spcAft>
                <a:spcPts val="1000"/>
              </a:spcAft>
              <a:buNone/>
            </a:pPr>
            <a:r>
              <a:rPr lang="en" sz="2800" dirty="0" smtClean="0"/>
              <a:t>For Students</a:t>
            </a:r>
            <a:endParaRPr sz="2800" dirty="0"/>
          </a:p>
        </p:txBody>
      </p:sp>
      <p:sp>
        <p:nvSpPr>
          <p:cNvPr id="223" name="Shape 2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89619" y="1103586"/>
            <a:ext cx="8239784" cy="3848514"/>
          </a:xfrm>
        </p:spPr>
        <p:txBody>
          <a:bodyPr/>
          <a:lstStyle/>
          <a:p>
            <a:pPr marL="419100" indent="-342900">
              <a:buClr>
                <a:srgbClr val="007CBA"/>
              </a:buClr>
              <a:buSzPct val="90000"/>
              <a:buFont typeface="Wingdings" panose="05000000000000000000" pitchFamily="2" charset="2"/>
              <a:buChar char="Ø"/>
            </a:pPr>
            <a:r>
              <a:rPr lang="en-US" sz="1800" dirty="0" smtClean="0"/>
              <a:t>The career experiences that students encounter – through internships, competitions, labs and jobsite tours – complement classroom work and prepare graduates for success in the profession.</a:t>
            </a:r>
          </a:p>
          <a:p>
            <a:pPr marL="419100" indent="-342900">
              <a:buClr>
                <a:srgbClr val="007CBA"/>
              </a:buClr>
              <a:buSzPct val="90000"/>
              <a:buFont typeface="Wingdings" panose="05000000000000000000" pitchFamily="2" charset="2"/>
              <a:buChar char="Ø"/>
            </a:pPr>
            <a:r>
              <a:rPr lang="en-US" sz="1800" dirty="0" smtClean="0"/>
              <a:t>ACCE accredited programs engage Industry Advisory Boards that meet with program faculty members, participate in classrooms, conduct field trips and provide internships.</a:t>
            </a:r>
          </a:p>
          <a:p>
            <a:pPr marL="419100" indent="-342900">
              <a:buClr>
                <a:srgbClr val="007CBA"/>
              </a:buClr>
              <a:buSzPct val="90000"/>
              <a:buFont typeface="Wingdings" panose="05000000000000000000" pitchFamily="2" charset="2"/>
              <a:buChar char="Ø"/>
            </a:pPr>
            <a:r>
              <a:rPr lang="en-US" sz="1800" dirty="0" smtClean="0"/>
              <a:t>ACCE accreditation ensures </a:t>
            </a:r>
            <a:r>
              <a:rPr lang="en-US" sz="1800" dirty="0"/>
              <a:t>students and prospective employers that the program </a:t>
            </a:r>
            <a:r>
              <a:rPr lang="en-US" sz="1800" dirty="0" smtClean="0"/>
              <a:t>has </a:t>
            </a:r>
            <a:r>
              <a:rPr lang="en-US" sz="1800" dirty="0"/>
              <a:t>meet stringent industry standards of content and quality.</a:t>
            </a:r>
          </a:p>
          <a:p>
            <a:pPr marL="419100" indent="-342900">
              <a:buClr>
                <a:srgbClr val="007CBA"/>
              </a:buClr>
              <a:buSzPct val="90000"/>
              <a:buFont typeface="Wingdings" panose="05000000000000000000" pitchFamily="2" charset="2"/>
              <a:buChar char="Ø"/>
            </a:pPr>
            <a:r>
              <a:rPr lang="en-US" sz="1800" dirty="0"/>
              <a:t>Program graduates have been provided a quality education </a:t>
            </a:r>
            <a:r>
              <a:rPr lang="en-US" sz="1800" dirty="0" smtClean="0"/>
              <a:t>enabling </a:t>
            </a:r>
            <a:r>
              <a:rPr lang="en-US" sz="1800" dirty="0"/>
              <a:t>them to perform a broad range of professional </a:t>
            </a:r>
            <a:r>
              <a:rPr lang="en-US" sz="1800" dirty="0" smtClean="0"/>
              <a:t>responsibilities.</a:t>
            </a:r>
          </a:p>
          <a:p>
            <a:pPr marL="419100" indent="-342900">
              <a:buClr>
                <a:srgbClr val="007CBA"/>
              </a:buClr>
              <a:buSzPct val="90000"/>
              <a:buFont typeface="Wingdings" panose="05000000000000000000" pitchFamily="2" charset="2"/>
              <a:buChar char="Ø"/>
            </a:pPr>
            <a:r>
              <a:rPr lang="en-US" sz="1800" dirty="0"/>
              <a:t>Graduates of ACCE-accredited programs enter interesting, diverse, </a:t>
            </a:r>
            <a:r>
              <a:rPr lang="en-US" sz="1800" dirty="0" smtClean="0"/>
              <a:t>&amp;      </a:t>
            </a:r>
            <a:r>
              <a:rPr lang="en-US" sz="1800" dirty="0"/>
              <a:t>rewarding careers with excellent compensation and benefits. </a:t>
            </a:r>
          </a:p>
          <a:p>
            <a:pPr>
              <a:buClr>
                <a:srgbClr val="007CBA"/>
              </a:buClr>
              <a:buSzPct val="90000"/>
            </a:pPr>
            <a:endParaRPr lang="en-US" dirty="0"/>
          </a:p>
        </p:txBody>
      </p:sp>
      <p:sp>
        <p:nvSpPr>
          <p:cNvPr id="5" name="Title 4"/>
          <p:cNvSpPr>
            <a:spLocks noGrp="1"/>
          </p:cNvSpPr>
          <p:nvPr>
            <p:ph type="title"/>
          </p:nvPr>
        </p:nvSpPr>
        <p:spPr/>
        <p:txBody>
          <a:bodyPr/>
          <a:lstStyle/>
          <a:p>
            <a:r>
              <a:rPr lang="en-US" dirty="0" smtClean="0"/>
              <a:t>Advantages for Students</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1914165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522348" y="1199250"/>
            <a:ext cx="5161122" cy="27450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 dirty="0" smtClean="0"/>
              <a:t>Now we just recruit from ACCE accredited institutions. Students from accredited programs progress faster and go further in their careers</a:t>
            </a:r>
            <a:r>
              <a:rPr lang="en" dirty="0" smtClean="0"/>
              <a:t>.</a:t>
            </a:r>
          </a:p>
          <a:p>
            <a:pPr marL="0" lvl="0" indent="0">
              <a:spcBef>
                <a:spcPts val="600"/>
              </a:spcBef>
              <a:spcAft>
                <a:spcPts val="0"/>
              </a:spcAft>
              <a:buNone/>
            </a:pPr>
            <a:endParaRPr lang="en" sz="1200" dirty="0" smtClean="0"/>
          </a:p>
          <a:p>
            <a:pPr marL="0" lvl="0" indent="0">
              <a:spcBef>
                <a:spcPts val="0"/>
              </a:spcBef>
              <a:spcAft>
                <a:spcPts val="0"/>
              </a:spcAft>
              <a:buNone/>
            </a:pPr>
            <a:r>
              <a:rPr lang="en" dirty="0" smtClean="0"/>
              <a:t>-</a:t>
            </a:r>
            <a:r>
              <a:rPr lang="en" sz="2000" dirty="0" smtClean="0"/>
              <a:t>Gordon M</a:t>
            </a:r>
            <a:r>
              <a:rPr lang="en-US" sz="2000" dirty="0" smtClean="0"/>
              <a:t>a</a:t>
            </a:r>
            <a:r>
              <a:rPr lang="en" sz="2000" dirty="0" smtClean="0"/>
              <a:t>rshall, </a:t>
            </a:r>
            <a:r>
              <a:rPr lang="en" sz="2000" dirty="0" smtClean="0"/>
              <a:t>Retired</a:t>
            </a:r>
          </a:p>
          <a:p>
            <a:pPr marL="0" lvl="0" indent="0">
              <a:spcBef>
                <a:spcPts val="0"/>
              </a:spcBef>
              <a:spcAft>
                <a:spcPts val="0"/>
              </a:spcAft>
              <a:buNone/>
            </a:pPr>
            <a:r>
              <a:rPr lang="en" sz="2000" dirty="0" smtClean="0"/>
              <a:t>Pepper </a:t>
            </a:r>
            <a:r>
              <a:rPr lang="en" sz="2000" dirty="0" smtClean="0"/>
              <a:t>Construction</a:t>
            </a:r>
            <a:endParaRPr sz="2000" dirty="0"/>
          </a:p>
        </p:txBody>
      </p:sp>
      <p:sp>
        <p:nvSpPr>
          <p:cNvPr id="230" name="Shape 230"/>
          <p:cNvSpPr txBox="1">
            <a:spLocks noGrp="1"/>
          </p:cNvSpPr>
          <p:nvPr>
            <p:ph type="sldNum" idx="4294967295"/>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dirty="0"/>
          </a:p>
        </p:txBody>
      </p:sp>
      <p:sp>
        <p:nvSpPr>
          <p:cNvPr id="231" name="Shape 231"/>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dirty="0"/>
          </a:p>
        </p:txBody>
      </p:sp>
    </p:spTree>
    <p:extLst>
      <p:ext uri="{BB962C8B-B14F-4D97-AF65-F5344CB8AC3E}">
        <p14:creationId xmlns:p14="http://schemas.microsoft.com/office/powerpoint/2010/main" val="236569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ctrTitle"/>
          </p:nvPr>
        </p:nvSpPr>
        <p:spPr>
          <a:xfrm>
            <a:off x="463525" y="2891026"/>
            <a:ext cx="4873788"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t>Advantages of Accreditation </a:t>
            </a:r>
            <a:endParaRPr dirty="0"/>
          </a:p>
        </p:txBody>
      </p:sp>
      <p:sp>
        <p:nvSpPr>
          <p:cNvPr id="222" name="Shape 222"/>
          <p:cNvSpPr txBox="1">
            <a:spLocks noGrp="1"/>
          </p:cNvSpPr>
          <p:nvPr>
            <p:ph type="subTitle" idx="1"/>
          </p:nvPr>
        </p:nvSpPr>
        <p:spPr>
          <a:xfrm>
            <a:off x="463524" y="3975449"/>
            <a:ext cx="4197927" cy="784800"/>
          </a:xfrm>
          <a:prstGeom prst="rect">
            <a:avLst/>
          </a:prstGeom>
        </p:spPr>
        <p:txBody>
          <a:bodyPr spcFirstLastPara="1" wrap="square" lIns="91425" tIns="91425" rIns="91425" bIns="91425" anchor="t" anchorCtr="0">
            <a:noAutofit/>
          </a:bodyPr>
          <a:lstStyle/>
          <a:p>
            <a:pPr marL="0" lvl="0" indent="0" rtl="0">
              <a:spcBef>
                <a:spcPts val="0"/>
              </a:spcBef>
              <a:spcAft>
                <a:spcPts val="1000"/>
              </a:spcAft>
              <a:buNone/>
            </a:pPr>
            <a:r>
              <a:rPr lang="en" sz="2800" dirty="0" smtClean="0"/>
              <a:t>For Institutions &amp; Programs</a:t>
            </a:r>
            <a:endParaRPr sz="2800" dirty="0"/>
          </a:p>
        </p:txBody>
      </p:sp>
      <p:sp>
        <p:nvSpPr>
          <p:cNvPr id="223" name="Shape 22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dirty="0"/>
          </a:p>
        </p:txBody>
      </p:sp>
    </p:spTree>
    <p:extLst>
      <p:ext uri="{BB962C8B-B14F-4D97-AF65-F5344CB8AC3E}">
        <p14:creationId xmlns:p14="http://schemas.microsoft.com/office/powerpoint/2010/main" val="521579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ACCE was founded in 1974 under the leadership of major industry associations. These influential leaders and visionaries created a structure that not only welcomes input from all construction related associations, it also requires equal participation of industry practitioners and academics on every accreditation visiting team, national committees, and the Board of Trustees.</a:t>
            </a:r>
            <a:endParaRPr lang="en-US" i="1" dirty="0"/>
          </a:p>
          <a:p>
            <a:endParaRPr lang="en-US" dirty="0"/>
          </a:p>
        </p:txBody>
      </p:sp>
      <p:sp>
        <p:nvSpPr>
          <p:cNvPr id="3" name="Title 2"/>
          <p:cNvSpPr>
            <a:spLocks noGrp="1"/>
          </p:cNvSpPr>
          <p:nvPr>
            <p:ph type="title"/>
          </p:nvPr>
        </p:nvSpPr>
        <p:spPr/>
        <p:txBody>
          <a:bodyPr/>
          <a:lstStyle/>
          <a:p>
            <a:r>
              <a:rPr lang="en-US" dirty="0" smtClean="0"/>
              <a:t>Advantages for Programs</a:t>
            </a:r>
            <a:endParaRPr lang="en-US" dirty="0"/>
          </a:p>
        </p:txBody>
      </p:sp>
      <p:sp>
        <p:nvSpPr>
          <p:cNvPr id="4" name="Slide Number Placeholder 3"/>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857079719"/>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1145</Words>
  <Application>Microsoft Office PowerPoint</Application>
  <PresentationFormat>On-screen Show (16:9)</PresentationFormat>
  <Paragraphs>103</Paragraphs>
  <Slides>20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Roboto Condensed Light</vt:lpstr>
      <vt:lpstr>Arvo</vt:lpstr>
      <vt:lpstr>Calibri</vt:lpstr>
      <vt:lpstr>Roboto Condensed</vt:lpstr>
      <vt:lpstr>Wingdings</vt:lpstr>
      <vt:lpstr>Arial</vt:lpstr>
      <vt:lpstr>Salerio template</vt:lpstr>
      <vt:lpstr>Advantages of Accreditation</vt:lpstr>
      <vt:lpstr>Mission &amp; About ACCE</vt:lpstr>
      <vt:lpstr>ACCE Value Proposition</vt:lpstr>
      <vt:lpstr>Advantages for Stakeholders</vt:lpstr>
      <vt:lpstr>Advantages of Accreditation </vt:lpstr>
      <vt:lpstr>Advantages for Students</vt:lpstr>
      <vt:lpstr>PowerPoint Presentation</vt:lpstr>
      <vt:lpstr>Advantages of Accreditation </vt:lpstr>
      <vt:lpstr>Advantages for Programs</vt:lpstr>
      <vt:lpstr>Advantages for Programs</vt:lpstr>
      <vt:lpstr>Advantages for Programs</vt:lpstr>
      <vt:lpstr>Advantages for Programs</vt:lpstr>
      <vt:lpstr>Advantages for Programs</vt:lpstr>
      <vt:lpstr>Bloom’s Taxonomy</vt:lpstr>
      <vt:lpstr>PowerPoint Presentation</vt:lpstr>
      <vt:lpstr>Advantages of Accreditation </vt:lpstr>
      <vt:lpstr>Advantages for Industry</vt:lpstr>
      <vt:lpstr>PowerPoint Presentation</vt:lpstr>
      <vt:lpstr>Advantages of Accreditation </vt:lpstr>
      <vt:lpstr>Stakeholders – At – Large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Joy N. Svoboda</dc:creator>
  <cp:lastModifiedBy>Joy N. Svoboda</cp:lastModifiedBy>
  <cp:revision>49</cp:revision>
  <cp:lastPrinted>2018-07-23T18:41:02Z</cp:lastPrinted>
  <dcterms:modified xsi:type="dcterms:W3CDTF">2018-07-23T18:47:57Z</dcterms:modified>
</cp:coreProperties>
</file>