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42" r:id="rId3"/>
    <p:sldId id="331" r:id="rId4"/>
    <p:sldId id="341" r:id="rId5"/>
    <p:sldId id="333" r:id="rId6"/>
    <p:sldId id="335" r:id="rId7"/>
    <p:sldId id="319" r:id="rId8"/>
    <p:sldId id="336" r:id="rId9"/>
    <p:sldId id="320" r:id="rId10"/>
    <p:sldId id="321" r:id="rId11"/>
    <p:sldId id="322" r:id="rId12"/>
    <p:sldId id="323" r:id="rId13"/>
    <p:sldId id="340" r:id="rId1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es,Robert" initials="R" lastIdx="1" clrIdx="0">
    <p:extLst>
      <p:ext uri="{19B8F6BF-5375-455C-9EA6-DF929625EA0E}">
        <p15:presenceInfo xmlns:p15="http://schemas.microsoft.com/office/powerpoint/2012/main" userId="S-1-5-21-1308237860-4193317556-336787646-4428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47A"/>
    <a:srgbClr val="007CBA"/>
    <a:srgbClr val="9999FF"/>
    <a:srgbClr val="000099"/>
    <a:srgbClr val="00CC66"/>
    <a:srgbClr val="0E5CC4"/>
    <a:srgbClr val="339966"/>
    <a:srgbClr val="0078D2"/>
    <a:srgbClr val="009999"/>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2" autoAdjust="0"/>
    <p:restoredTop sz="94677" autoAdjust="0"/>
  </p:normalViewPr>
  <p:slideViewPr>
    <p:cSldViewPr snapToGrid="0" showGuides="1">
      <p:cViewPr varScale="1">
        <p:scale>
          <a:sx n="108" d="100"/>
          <a:sy n="108" d="100"/>
        </p:scale>
        <p:origin x="516" y="52"/>
      </p:cViewPr>
      <p:guideLst>
        <p:guide orient="horz" pos="2160"/>
        <p:guide pos="3840"/>
      </p:guideLst>
    </p:cSldViewPr>
  </p:slideViewPr>
  <p:notesTextViewPr>
    <p:cViewPr>
      <p:scale>
        <a:sx n="1" d="1"/>
        <a:sy n="1" d="1"/>
      </p:scale>
      <p:origin x="0" y="0"/>
    </p:cViewPr>
  </p:notesTextViewPr>
  <p:sorterViewPr>
    <p:cViewPr>
      <p:scale>
        <a:sx n="100" d="100"/>
        <a:sy n="100" d="100"/>
      </p:scale>
      <p:origin x="0" y="34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5A22F5-B10A-4507-ABA3-617349AC112B}" type="doc">
      <dgm:prSet loTypeId="urn:microsoft.com/office/officeart/2011/layout/InterconnectedBlockProcess" loCatId="process" qsTypeId="urn:microsoft.com/office/officeart/2005/8/quickstyle/simple1" qsCatId="simple" csTypeId="urn:microsoft.com/office/officeart/2005/8/colors/colorful5" csCatId="colorful" phldr="1"/>
      <dgm:spPr/>
      <dgm:t>
        <a:bodyPr/>
        <a:lstStyle/>
        <a:p>
          <a:endParaRPr lang="en-US"/>
        </a:p>
      </dgm:t>
    </dgm:pt>
    <dgm:pt modelId="{E408A78D-C3C1-4217-A3CE-B4FC4FCFF6E1}">
      <dgm:prSet phldrT="[Text]"/>
      <dgm:spPr/>
      <dgm:t>
        <a:bodyPr/>
        <a:lstStyle/>
        <a:p>
          <a:r>
            <a:rPr lang="en-US" dirty="0" smtClean="0"/>
            <a:t>Tagline</a:t>
          </a:r>
          <a:endParaRPr lang="en-US" dirty="0"/>
        </a:p>
      </dgm:t>
    </dgm:pt>
    <dgm:pt modelId="{67B9939E-816F-4CF5-A463-0272E92F50A4}" type="parTrans" cxnId="{B2C3B110-1F75-4399-AE70-D10EB5331625}">
      <dgm:prSet/>
      <dgm:spPr/>
      <dgm:t>
        <a:bodyPr/>
        <a:lstStyle/>
        <a:p>
          <a:endParaRPr lang="en-US"/>
        </a:p>
      </dgm:t>
    </dgm:pt>
    <dgm:pt modelId="{1B068DF4-2448-421C-9481-02EB89E61FA6}" type="sibTrans" cxnId="{B2C3B110-1F75-4399-AE70-D10EB5331625}">
      <dgm:prSet/>
      <dgm:spPr/>
      <dgm:t>
        <a:bodyPr/>
        <a:lstStyle/>
        <a:p>
          <a:endParaRPr lang="en-US"/>
        </a:p>
      </dgm:t>
    </dgm:pt>
    <dgm:pt modelId="{579B94A7-11C7-4456-A06F-862820CF04B1}">
      <dgm:prSet phldrT="[Text]"/>
      <dgm:spPr/>
      <dgm:t>
        <a:bodyPr/>
        <a:lstStyle/>
        <a:p>
          <a:pPr algn="l"/>
          <a:r>
            <a:rPr lang="en-US" b="0" dirty="0" smtClean="0">
              <a:solidFill>
                <a:schemeClr val="tx1"/>
              </a:solidFill>
            </a:rPr>
            <a:t>Partnership for construction education excellence.</a:t>
          </a:r>
          <a:endParaRPr lang="en-US" b="0" dirty="0">
            <a:solidFill>
              <a:schemeClr val="tx1"/>
            </a:solidFill>
          </a:endParaRPr>
        </a:p>
      </dgm:t>
    </dgm:pt>
    <dgm:pt modelId="{1BE7BB1D-61E1-486B-AE11-F35B52D3A70A}" type="parTrans" cxnId="{4235E1BA-840A-4999-8203-FB276A56E6E2}">
      <dgm:prSet/>
      <dgm:spPr/>
      <dgm:t>
        <a:bodyPr/>
        <a:lstStyle/>
        <a:p>
          <a:endParaRPr lang="en-US"/>
        </a:p>
      </dgm:t>
    </dgm:pt>
    <dgm:pt modelId="{ADB69F63-D4B2-45D6-B55B-1231D3CE65DA}" type="sibTrans" cxnId="{4235E1BA-840A-4999-8203-FB276A56E6E2}">
      <dgm:prSet/>
      <dgm:spPr/>
      <dgm:t>
        <a:bodyPr/>
        <a:lstStyle/>
        <a:p>
          <a:endParaRPr lang="en-US"/>
        </a:p>
      </dgm:t>
    </dgm:pt>
    <dgm:pt modelId="{23819176-4C36-45C6-849C-450E92C0BF67}">
      <dgm:prSet phldrT="[Text]"/>
      <dgm:spPr/>
      <dgm:t>
        <a:bodyPr/>
        <a:lstStyle/>
        <a:p>
          <a:r>
            <a:rPr lang="en-US" dirty="0" smtClean="0"/>
            <a:t>About ACCE</a:t>
          </a:r>
          <a:endParaRPr lang="en-US" dirty="0"/>
        </a:p>
      </dgm:t>
    </dgm:pt>
    <dgm:pt modelId="{1F44B116-87ED-4B63-8D5B-AFB9319DC1A7}" type="parTrans" cxnId="{FAB2AA46-3701-47B6-A641-900BE40641D4}">
      <dgm:prSet/>
      <dgm:spPr/>
      <dgm:t>
        <a:bodyPr/>
        <a:lstStyle/>
        <a:p>
          <a:endParaRPr lang="en-US"/>
        </a:p>
      </dgm:t>
    </dgm:pt>
    <dgm:pt modelId="{0D00D8A3-A840-4180-A387-74BE05219DDC}" type="sibTrans" cxnId="{FAB2AA46-3701-47B6-A641-900BE40641D4}">
      <dgm:prSet/>
      <dgm:spPr/>
      <dgm:t>
        <a:bodyPr/>
        <a:lstStyle/>
        <a:p>
          <a:endParaRPr lang="en-US"/>
        </a:p>
      </dgm:t>
    </dgm:pt>
    <dgm:pt modelId="{05378F03-E8ED-4F91-9464-48FDD57B903F}">
      <dgm:prSet phldrT="[Text]"/>
      <dgm:spPr/>
      <dgm:t>
        <a:bodyPr/>
        <a:lstStyle/>
        <a:p>
          <a:pPr algn="l"/>
          <a:r>
            <a:rPr lang="en-US" dirty="0" smtClean="0"/>
            <a:t>Promoting quality construction education since 1974, ACCE is </a:t>
          </a:r>
          <a:r>
            <a:rPr lang="en-US" b="1" i="1" dirty="0" smtClean="0"/>
            <a:t>the</a:t>
          </a:r>
          <a:r>
            <a:rPr lang="en-US" dirty="0" smtClean="0"/>
            <a:t> accrediting body that raises the standard of excellence for construction education through industry and academic partnerships.</a:t>
          </a:r>
          <a:endParaRPr lang="en-US" dirty="0"/>
        </a:p>
      </dgm:t>
    </dgm:pt>
    <dgm:pt modelId="{EE6918B3-E7E8-4F79-B954-23656BD03DD0}" type="parTrans" cxnId="{16741735-FACB-4AE9-B4EB-869ADE2DFD9B}">
      <dgm:prSet/>
      <dgm:spPr/>
      <dgm:t>
        <a:bodyPr/>
        <a:lstStyle/>
        <a:p>
          <a:endParaRPr lang="en-US"/>
        </a:p>
      </dgm:t>
    </dgm:pt>
    <dgm:pt modelId="{AD9038D8-F83A-49A8-BFE3-E8F5D32ED870}" type="sibTrans" cxnId="{16741735-FACB-4AE9-B4EB-869ADE2DFD9B}">
      <dgm:prSet/>
      <dgm:spPr/>
      <dgm:t>
        <a:bodyPr/>
        <a:lstStyle/>
        <a:p>
          <a:endParaRPr lang="en-US"/>
        </a:p>
      </dgm:t>
    </dgm:pt>
    <dgm:pt modelId="{42A439B8-9E7B-4020-B23D-640C8F2FC71A}">
      <dgm:prSet phldrT="[Text]"/>
      <dgm:spPr/>
      <dgm:t>
        <a:bodyPr/>
        <a:lstStyle/>
        <a:p>
          <a:r>
            <a:rPr lang="en-US" dirty="0" smtClean="0"/>
            <a:t>Value Proposition</a:t>
          </a:r>
          <a:endParaRPr lang="en-US" dirty="0"/>
        </a:p>
      </dgm:t>
    </dgm:pt>
    <dgm:pt modelId="{2C9E130D-23E9-4831-B073-19A77ABA7A24}" type="parTrans" cxnId="{287106EB-AF40-40F3-AC75-915B374F6876}">
      <dgm:prSet/>
      <dgm:spPr/>
      <dgm:t>
        <a:bodyPr/>
        <a:lstStyle/>
        <a:p>
          <a:endParaRPr lang="en-US"/>
        </a:p>
      </dgm:t>
    </dgm:pt>
    <dgm:pt modelId="{283AD71E-598E-40F5-9EB2-8C0179224E85}" type="sibTrans" cxnId="{287106EB-AF40-40F3-AC75-915B374F6876}">
      <dgm:prSet/>
      <dgm:spPr/>
      <dgm:t>
        <a:bodyPr/>
        <a:lstStyle/>
        <a:p>
          <a:endParaRPr lang="en-US"/>
        </a:p>
      </dgm:t>
    </dgm:pt>
    <dgm:pt modelId="{3F35B938-293A-4DC4-9712-F517BB79E0FF}">
      <dgm:prSet phldrT="[Text]"/>
      <dgm:spPr/>
      <dgm:t>
        <a:bodyPr/>
        <a:lstStyle/>
        <a:p>
          <a:pPr algn="l"/>
          <a:r>
            <a:rPr lang="en-US" dirty="0" smtClean="0"/>
            <a:t>The American Council for Construction Education creates value for student, academic, industry and association stakeholders by:</a:t>
          </a:r>
        </a:p>
        <a:p>
          <a:pPr algn="l"/>
          <a:r>
            <a:rPr lang="en-US" dirty="0" smtClean="0">
              <a:sym typeface="Wingdings 2" panose="05020102010507070707" pitchFamily="18" charset="2"/>
            </a:rPr>
            <a:t>  </a:t>
          </a:r>
          <a:r>
            <a:rPr lang="en-US" dirty="0" smtClean="0"/>
            <a:t>promoting rigorous accreditation; </a:t>
          </a:r>
        </a:p>
        <a:p>
          <a:pPr marL="169863" indent="-169863" algn="l"/>
          <a:r>
            <a:rPr lang="en-US" dirty="0" smtClean="0">
              <a:sym typeface="Wingdings 2" panose="05020102010507070707" pitchFamily="18" charset="2"/>
            </a:rPr>
            <a:t>  </a:t>
          </a:r>
          <a:r>
            <a:rPr lang="en-US" dirty="0" smtClean="0"/>
            <a:t>facilitating opportunities for networking, development and innovation; </a:t>
          </a:r>
        </a:p>
        <a:p>
          <a:pPr marL="169863" indent="-169863" algn="l"/>
          <a:r>
            <a:rPr lang="en-US" dirty="0" smtClean="0">
              <a:sym typeface="Wingdings 2" panose="05020102010507070707" pitchFamily="18" charset="2"/>
            </a:rPr>
            <a:t>  </a:t>
          </a:r>
          <a:r>
            <a:rPr lang="en-US" dirty="0" smtClean="0"/>
            <a:t>sharing best practices and benchmarking; and</a:t>
          </a:r>
        </a:p>
        <a:p>
          <a:pPr marL="169863" indent="-169863" algn="l"/>
          <a:r>
            <a:rPr lang="en-US" dirty="0" smtClean="0">
              <a:sym typeface="Wingdings 2" panose="05020102010507070707" pitchFamily="18" charset="2"/>
            </a:rPr>
            <a:t>  </a:t>
          </a:r>
          <a:r>
            <a:rPr lang="en-US" dirty="0" smtClean="0"/>
            <a:t>engaging academic and industry thought leaders.</a:t>
          </a:r>
          <a:endParaRPr lang="en-US" dirty="0"/>
        </a:p>
      </dgm:t>
    </dgm:pt>
    <dgm:pt modelId="{29FE2D83-46F0-4A29-8AED-91CAD4E9457F}" type="parTrans" cxnId="{282A2225-CBA0-429F-863A-AAD783C16845}">
      <dgm:prSet/>
      <dgm:spPr/>
      <dgm:t>
        <a:bodyPr/>
        <a:lstStyle/>
        <a:p>
          <a:endParaRPr lang="en-US"/>
        </a:p>
      </dgm:t>
    </dgm:pt>
    <dgm:pt modelId="{13725542-756A-4ECC-8C1F-3E750F52D680}" type="sibTrans" cxnId="{282A2225-CBA0-429F-863A-AAD783C16845}">
      <dgm:prSet/>
      <dgm:spPr/>
      <dgm:t>
        <a:bodyPr/>
        <a:lstStyle/>
        <a:p>
          <a:endParaRPr lang="en-US"/>
        </a:p>
      </dgm:t>
    </dgm:pt>
    <dgm:pt modelId="{8377FC62-5240-4330-B197-88A503DE16FD}">
      <dgm:prSet phldrT="[Text]"/>
      <dgm:spPr/>
      <dgm:t>
        <a:bodyPr/>
        <a:lstStyle/>
        <a:p>
          <a:pPr algn="r"/>
          <a:endParaRPr lang="en-US" dirty="0"/>
        </a:p>
      </dgm:t>
    </dgm:pt>
    <dgm:pt modelId="{D8B80B73-EBB3-46FE-B954-B6550B044E64}" type="parTrans" cxnId="{2BA00AE2-639D-4D02-92EA-139653AB1206}">
      <dgm:prSet/>
      <dgm:spPr/>
      <dgm:t>
        <a:bodyPr/>
        <a:lstStyle/>
        <a:p>
          <a:endParaRPr lang="en-US"/>
        </a:p>
      </dgm:t>
    </dgm:pt>
    <dgm:pt modelId="{039C08E2-D4B2-4EC5-9EF2-BA14E2F23E6A}" type="sibTrans" cxnId="{2BA00AE2-639D-4D02-92EA-139653AB1206}">
      <dgm:prSet/>
      <dgm:spPr/>
      <dgm:t>
        <a:bodyPr/>
        <a:lstStyle/>
        <a:p>
          <a:endParaRPr lang="en-US"/>
        </a:p>
      </dgm:t>
    </dgm:pt>
    <dgm:pt modelId="{65EE7B60-37A2-4AF3-9A3A-5148C7780352}">
      <dgm:prSet phldrT="[Text]"/>
      <dgm:spPr/>
      <dgm:t>
        <a:bodyPr/>
        <a:lstStyle/>
        <a:p>
          <a:pPr algn="r"/>
          <a:endParaRPr lang="en-US" dirty="0"/>
        </a:p>
      </dgm:t>
    </dgm:pt>
    <dgm:pt modelId="{CE4055A6-9304-48A3-B876-70661920FAEA}" type="parTrans" cxnId="{3720DACC-7EA7-47FB-B2B5-22ED4336BAA2}">
      <dgm:prSet/>
      <dgm:spPr/>
      <dgm:t>
        <a:bodyPr/>
        <a:lstStyle/>
        <a:p>
          <a:endParaRPr lang="en-US"/>
        </a:p>
      </dgm:t>
    </dgm:pt>
    <dgm:pt modelId="{C1D5B095-57F3-4E24-A51F-1DA66564A459}" type="sibTrans" cxnId="{3720DACC-7EA7-47FB-B2B5-22ED4336BAA2}">
      <dgm:prSet/>
      <dgm:spPr/>
      <dgm:t>
        <a:bodyPr/>
        <a:lstStyle/>
        <a:p>
          <a:endParaRPr lang="en-US"/>
        </a:p>
      </dgm:t>
    </dgm:pt>
    <dgm:pt modelId="{491FD084-6947-42FD-A2BD-5B5183A356E6}">
      <dgm:prSet phldrT="[Text]" custT="1"/>
      <dgm:spPr/>
      <dgm:t>
        <a:bodyPr/>
        <a:lstStyle/>
        <a:p>
          <a:pPr>
            <a:spcAft>
              <a:spcPts val="0"/>
            </a:spcAft>
          </a:pPr>
          <a:r>
            <a:rPr lang="en-US" sz="1800" i="1" dirty="0" smtClean="0"/>
            <a:t>Existing </a:t>
          </a:r>
        </a:p>
        <a:p>
          <a:pPr>
            <a:spcAft>
              <a:spcPts val="0"/>
            </a:spcAft>
          </a:pPr>
          <a:r>
            <a:rPr lang="en-US" sz="1800" b="1" dirty="0" smtClean="0"/>
            <a:t>Mission Statement</a:t>
          </a:r>
          <a:endParaRPr lang="en-US" sz="1800" b="1" dirty="0"/>
        </a:p>
      </dgm:t>
    </dgm:pt>
    <dgm:pt modelId="{17AFD355-81D3-4AFD-A672-711E759A127D}" type="parTrans" cxnId="{219894BF-CAF8-45F7-B306-70C61556414C}">
      <dgm:prSet/>
      <dgm:spPr/>
      <dgm:t>
        <a:bodyPr/>
        <a:lstStyle/>
        <a:p>
          <a:endParaRPr lang="en-US"/>
        </a:p>
      </dgm:t>
    </dgm:pt>
    <dgm:pt modelId="{8F817B3C-6733-4BED-A4BA-173B9EDB5040}" type="sibTrans" cxnId="{219894BF-CAF8-45F7-B306-70C61556414C}">
      <dgm:prSet/>
      <dgm:spPr/>
      <dgm:t>
        <a:bodyPr/>
        <a:lstStyle/>
        <a:p>
          <a:endParaRPr lang="en-US"/>
        </a:p>
      </dgm:t>
    </dgm:pt>
    <dgm:pt modelId="{C8EFF0DC-57E4-4E6B-8942-DE514EE8298A}">
      <dgm:prSet/>
      <dgm:spPr/>
      <dgm:t>
        <a:bodyPr/>
        <a:lstStyle/>
        <a:p>
          <a:pPr algn="l"/>
          <a:r>
            <a:rPr lang="en-US" dirty="0" smtClean="0"/>
            <a:t>To be the leading global advocate of quality construction education, and to promote, support and accredit quality construction programs.</a:t>
          </a:r>
        </a:p>
      </dgm:t>
    </dgm:pt>
    <dgm:pt modelId="{B6EEEF81-DEFA-40AD-8CB0-1F09AE1EBC03}" type="parTrans" cxnId="{8377530B-5E5E-4C53-BECC-05CB14C866A6}">
      <dgm:prSet/>
      <dgm:spPr/>
      <dgm:t>
        <a:bodyPr/>
        <a:lstStyle/>
        <a:p>
          <a:endParaRPr lang="en-US"/>
        </a:p>
      </dgm:t>
    </dgm:pt>
    <dgm:pt modelId="{C54F48C1-E4B2-4352-AE24-A2FE29BBAC45}" type="sibTrans" cxnId="{8377530B-5E5E-4C53-BECC-05CB14C866A6}">
      <dgm:prSet/>
      <dgm:spPr/>
      <dgm:t>
        <a:bodyPr/>
        <a:lstStyle/>
        <a:p>
          <a:endParaRPr lang="en-US"/>
        </a:p>
      </dgm:t>
    </dgm:pt>
    <dgm:pt modelId="{30C9C7E6-39F4-402C-BC7A-E71EC6A48530}" type="pres">
      <dgm:prSet presAssocID="{455A22F5-B10A-4507-ABA3-617349AC112B}" presName="Name0" presStyleCnt="0">
        <dgm:presLayoutVars>
          <dgm:chMax val="7"/>
          <dgm:chPref val="5"/>
          <dgm:dir/>
          <dgm:animOne val="branch"/>
          <dgm:animLvl val="lvl"/>
        </dgm:presLayoutVars>
      </dgm:prSet>
      <dgm:spPr/>
      <dgm:t>
        <a:bodyPr/>
        <a:lstStyle/>
        <a:p>
          <a:endParaRPr lang="en-US"/>
        </a:p>
      </dgm:t>
    </dgm:pt>
    <dgm:pt modelId="{F38F41B1-7CBF-4BFB-A8CE-E402A24F2E3B}" type="pres">
      <dgm:prSet presAssocID="{42A439B8-9E7B-4020-B23D-640C8F2FC71A}" presName="ChildAccent4" presStyleCnt="0"/>
      <dgm:spPr/>
    </dgm:pt>
    <dgm:pt modelId="{9DF47872-4B95-4D61-857E-EA9BC02F32B8}" type="pres">
      <dgm:prSet presAssocID="{42A439B8-9E7B-4020-B23D-640C8F2FC71A}" presName="ChildAccent" presStyleLbl="alignImgPlace1" presStyleIdx="0" presStyleCnt="4" custScaleX="212700" custScaleY="90069" custLinFactNeighborX="12427" custLinFactNeighborY="-7411"/>
      <dgm:spPr/>
      <dgm:t>
        <a:bodyPr/>
        <a:lstStyle/>
        <a:p>
          <a:endParaRPr lang="en-US"/>
        </a:p>
      </dgm:t>
    </dgm:pt>
    <dgm:pt modelId="{35DE40A1-ECB0-40D4-B7FC-1E0C8C50BCCB}" type="pres">
      <dgm:prSet presAssocID="{42A439B8-9E7B-4020-B23D-640C8F2FC71A}" presName="Child4" presStyleLbl="revTx" presStyleIdx="0" presStyleCnt="0">
        <dgm:presLayoutVars>
          <dgm:chMax val="0"/>
          <dgm:chPref val="0"/>
          <dgm:bulletEnabled val="1"/>
        </dgm:presLayoutVars>
      </dgm:prSet>
      <dgm:spPr/>
      <dgm:t>
        <a:bodyPr/>
        <a:lstStyle/>
        <a:p>
          <a:endParaRPr lang="en-US"/>
        </a:p>
      </dgm:t>
    </dgm:pt>
    <dgm:pt modelId="{72CC6E0E-201F-45E4-875B-2E9FA395AB5C}" type="pres">
      <dgm:prSet presAssocID="{42A439B8-9E7B-4020-B23D-640C8F2FC71A}" presName="Parent4" presStyleLbl="node1" presStyleIdx="0" presStyleCnt="4" custScaleX="213378" custScaleY="55557" custLinFactNeighborX="12089" custLinFactNeighborY="10588">
        <dgm:presLayoutVars>
          <dgm:chMax val="2"/>
          <dgm:chPref val="1"/>
          <dgm:bulletEnabled val="1"/>
        </dgm:presLayoutVars>
      </dgm:prSet>
      <dgm:spPr/>
      <dgm:t>
        <a:bodyPr/>
        <a:lstStyle/>
        <a:p>
          <a:endParaRPr lang="en-US"/>
        </a:p>
      </dgm:t>
    </dgm:pt>
    <dgm:pt modelId="{32AF575E-BFDC-488A-A8F7-091F608419C6}" type="pres">
      <dgm:prSet presAssocID="{23819176-4C36-45C6-849C-450E92C0BF67}" presName="ChildAccent3" presStyleCnt="0"/>
      <dgm:spPr/>
    </dgm:pt>
    <dgm:pt modelId="{44036D1D-73C8-474A-A4FC-165070E446FD}" type="pres">
      <dgm:prSet presAssocID="{23819176-4C36-45C6-849C-450E92C0BF67}" presName="ChildAccent" presStyleLbl="alignImgPlace1" presStyleIdx="1" presStyleCnt="4" custScaleX="112532" custScaleY="84373" custLinFactNeighborX="-51076" custLinFactNeighborY="-10374"/>
      <dgm:spPr/>
      <dgm:t>
        <a:bodyPr/>
        <a:lstStyle/>
        <a:p>
          <a:endParaRPr lang="en-US"/>
        </a:p>
      </dgm:t>
    </dgm:pt>
    <dgm:pt modelId="{C5913B4E-8568-4790-B894-FA4D5159371D}" type="pres">
      <dgm:prSet presAssocID="{23819176-4C36-45C6-849C-450E92C0BF67}" presName="Child3" presStyleLbl="revTx" presStyleIdx="0" presStyleCnt="0">
        <dgm:presLayoutVars>
          <dgm:chMax val="0"/>
          <dgm:chPref val="0"/>
          <dgm:bulletEnabled val="1"/>
        </dgm:presLayoutVars>
      </dgm:prSet>
      <dgm:spPr/>
      <dgm:t>
        <a:bodyPr/>
        <a:lstStyle/>
        <a:p>
          <a:endParaRPr lang="en-US"/>
        </a:p>
      </dgm:t>
    </dgm:pt>
    <dgm:pt modelId="{59A58422-587C-4CFC-8D93-EC02ECF64131}" type="pres">
      <dgm:prSet presAssocID="{23819176-4C36-45C6-849C-450E92C0BF67}" presName="Parent3" presStyleLbl="node1" presStyleIdx="1" presStyleCnt="4" custScaleX="112724" custScaleY="64463" custLinFactNeighborX="-51306" custLinFactNeighborY="4117">
        <dgm:presLayoutVars>
          <dgm:chMax val="2"/>
          <dgm:chPref val="1"/>
          <dgm:bulletEnabled val="1"/>
        </dgm:presLayoutVars>
      </dgm:prSet>
      <dgm:spPr/>
      <dgm:t>
        <a:bodyPr/>
        <a:lstStyle/>
        <a:p>
          <a:endParaRPr lang="en-US"/>
        </a:p>
      </dgm:t>
    </dgm:pt>
    <dgm:pt modelId="{22EB5641-D89A-4801-9947-E0552E656A54}" type="pres">
      <dgm:prSet presAssocID="{E408A78D-C3C1-4217-A3CE-B4FC4FCFF6E1}" presName="ChildAccent2" presStyleCnt="0"/>
      <dgm:spPr/>
    </dgm:pt>
    <dgm:pt modelId="{17A702A2-608D-42A6-A6E8-D7B0212C65CA}" type="pres">
      <dgm:prSet presAssocID="{E408A78D-C3C1-4217-A3CE-B4FC4FCFF6E1}" presName="ChildAccent" presStyleLbl="alignImgPlace1" presStyleIdx="2" presStyleCnt="4" custScaleX="94922" custScaleY="77653" custLinFactNeighborX="-55148" custLinFactNeighborY="-13715"/>
      <dgm:spPr/>
      <dgm:t>
        <a:bodyPr/>
        <a:lstStyle/>
        <a:p>
          <a:endParaRPr lang="en-US"/>
        </a:p>
      </dgm:t>
    </dgm:pt>
    <dgm:pt modelId="{1BAE18DC-9D73-4F4D-9401-CEC3F9AE3840}" type="pres">
      <dgm:prSet presAssocID="{E408A78D-C3C1-4217-A3CE-B4FC4FCFF6E1}" presName="Child2" presStyleLbl="revTx" presStyleIdx="0" presStyleCnt="0">
        <dgm:presLayoutVars>
          <dgm:chMax val="0"/>
          <dgm:chPref val="0"/>
          <dgm:bulletEnabled val="1"/>
        </dgm:presLayoutVars>
      </dgm:prSet>
      <dgm:spPr/>
      <dgm:t>
        <a:bodyPr/>
        <a:lstStyle/>
        <a:p>
          <a:endParaRPr lang="en-US"/>
        </a:p>
      </dgm:t>
    </dgm:pt>
    <dgm:pt modelId="{DFA4C519-B970-4895-A2BB-2AE603A46980}" type="pres">
      <dgm:prSet presAssocID="{E408A78D-C3C1-4217-A3CE-B4FC4FCFF6E1}" presName="Parent2" presStyleLbl="node1" presStyleIdx="2" presStyleCnt="4" custScaleX="95735" custScaleY="78669" custLinFactNeighborX="-55229" custLinFactNeighborY="-4942">
        <dgm:presLayoutVars>
          <dgm:chMax val="2"/>
          <dgm:chPref val="1"/>
          <dgm:bulletEnabled val="1"/>
        </dgm:presLayoutVars>
      </dgm:prSet>
      <dgm:spPr/>
      <dgm:t>
        <a:bodyPr/>
        <a:lstStyle/>
        <a:p>
          <a:endParaRPr lang="en-US"/>
        </a:p>
      </dgm:t>
    </dgm:pt>
    <dgm:pt modelId="{7CEC7180-B059-4167-9346-885685C9AACF}" type="pres">
      <dgm:prSet presAssocID="{491FD084-6947-42FD-A2BD-5B5183A356E6}" presName="ChildAccent1" presStyleCnt="0"/>
      <dgm:spPr/>
    </dgm:pt>
    <dgm:pt modelId="{94673CA2-D872-4A97-8266-2A2575140338}" type="pres">
      <dgm:prSet presAssocID="{491FD084-6947-42FD-A2BD-5B5183A356E6}" presName="ChildAccent" presStyleLbl="alignImgPlace1" presStyleIdx="3" presStyleCnt="4" custScaleX="99646" custScaleY="67931" custLinFactNeighborX="-53921" custLinFactNeighborY="-18360"/>
      <dgm:spPr/>
      <dgm:t>
        <a:bodyPr/>
        <a:lstStyle/>
        <a:p>
          <a:endParaRPr lang="en-US"/>
        </a:p>
      </dgm:t>
    </dgm:pt>
    <dgm:pt modelId="{38322C87-D509-4AE1-A66F-03DC0E88FCC9}" type="pres">
      <dgm:prSet presAssocID="{491FD084-6947-42FD-A2BD-5B5183A356E6}" presName="Child1" presStyleLbl="revTx" presStyleIdx="0" presStyleCnt="0">
        <dgm:presLayoutVars>
          <dgm:chMax val="0"/>
          <dgm:chPref val="0"/>
          <dgm:bulletEnabled val="1"/>
        </dgm:presLayoutVars>
      </dgm:prSet>
      <dgm:spPr/>
      <dgm:t>
        <a:bodyPr/>
        <a:lstStyle/>
        <a:p>
          <a:endParaRPr lang="en-US"/>
        </a:p>
      </dgm:t>
    </dgm:pt>
    <dgm:pt modelId="{948AF448-EE1A-4BC3-8E70-801DFEA17C2B}" type="pres">
      <dgm:prSet presAssocID="{491FD084-6947-42FD-A2BD-5B5183A356E6}" presName="Parent1" presStyleLbl="node1" presStyleIdx="3" presStyleCnt="4" custLinFactNeighborX="-53594" custLinFactNeighborY="-17501">
        <dgm:presLayoutVars>
          <dgm:chMax val="2"/>
          <dgm:chPref val="1"/>
          <dgm:bulletEnabled val="1"/>
        </dgm:presLayoutVars>
      </dgm:prSet>
      <dgm:spPr/>
      <dgm:t>
        <a:bodyPr/>
        <a:lstStyle/>
        <a:p>
          <a:endParaRPr lang="en-US"/>
        </a:p>
      </dgm:t>
    </dgm:pt>
  </dgm:ptLst>
  <dgm:cxnLst>
    <dgm:cxn modelId="{C0F0F69B-413C-4C46-ACC3-ED7C0488E1AB}" type="presOf" srcId="{65EE7B60-37A2-4AF3-9A3A-5148C7780352}" destId="{35DE40A1-ECB0-40D4-B7FC-1E0C8C50BCCB}" srcOrd="1" destOrd="2" presId="urn:microsoft.com/office/officeart/2011/layout/InterconnectedBlockProcess"/>
    <dgm:cxn modelId="{8377530B-5E5E-4C53-BECC-05CB14C866A6}" srcId="{491FD084-6947-42FD-A2BD-5B5183A356E6}" destId="{C8EFF0DC-57E4-4E6B-8942-DE514EE8298A}" srcOrd="0" destOrd="0" parTransId="{B6EEEF81-DEFA-40AD-8CB0-1F09AE1EBC03}" sibTransId="{C54F48C1-E4B2-4352-AE24-A2FE29BBAC45}"/>
    <dgm:cxn modelId="{1AC5878A-B70A-43D6-917C-DE938FC42499}" type="presOf" srcId="{05378F03-E8ED-4F91-9464-48FDD57B903F}" destId="{44036D1D-73C8-474A-A4FC-165070E446FD}" srcOrd="0" destOrd="0" presId="urn:microsoft.com/office/officeart/2011/layout/InterconnectedBlockProcess"/>
    <dgm:cxn modelId="{3720DACC-7EA7-47FB-B2B5-22ED4336BAA2}" srcId="{42A439B8-9E7B-4020-B23D-640C8F2FC71A}" destId="{65EE7B60-37A2-4AF3-9A3A-5148C7780352}" srcOrd="2" destOrd="0" parTransId="{CE4055A6-9304-48A3-B876-70661920FAEA}" sibTransId="{C1D5B095-57F3-4E24-A51F-1DA66564A459}"/>
    <dgm:cxn modelId="{CA61AC59-F9F3-4309-94C8-227B574C9D75}" type="presOf" srcId="{C8EFF0DC-57E4-4E6B-8942-DE514EE8298A}" destId="{38322C87-D509-4AE1-A66F-03DC0E88FCC9}" srcOrd="1" destOrd="0" presId="urn:microsoft.com/office/officeart/2011/layout/InterconnectedBlockProcess"/>
    <dgm:cxn modelId="{2585C5F2-202D-4175-809A-8267A5D8101A}" type="presOf" srcId="{42A439B8-9E7B-4020-B23D-640C8F2FC71A}" destId="{72CC6E0E-201F-45E4-875B-2E9FA395AB5C}" srcOrd="0" destOrd="0" presId="urn:microsoft.com/office/officeart/2011/layout/InterconnectedBlockProcess"/>
    <dgm:cxn modelId="{4235E1BA-840A-4999-8203-FB276A56E6E2}" srcId="{E408A78D-C3C1-4217-A3CE-B4FC4FCFF6E1}" destId="{579B94A7-11C7-4456-A06F-862820CF04B1}" srcOrd="0" destOrd="0" parTransId="{1BE7BB1D-61E1-486B-AE11-F35B52D3A70A}" sibTransId="{ADB69F63-D4B2-45D6-B55B-1231D3CE65DA}"/>
    <dgm:cxn modelId="{E6BF7C0E-8FCE-4F5F-B40F-BC99B80A77B6}" type="presOf" srcId="{491FD084-6947-42FD-A2BD-5B5183A356E6}" destId="{948AF448-EE1A-4BC3-8E70-801DFEA17C2B}" srcOrd="0" destOrd="0" presId="urn:microsoft.com/office/officeart/2011/layout/InterconnectedBlockProcess"/>
    <dgm:cxn modelId="{D31160DB-0B5B-4A10-88E6-5C63D5DEE721}" type="presOf" srcId="{3F35B938-293A-4DC4-9712-F517BB79E0FF}" destId="{35DE40A1-ECB0-40D4-B7FC-1E0C8C50BCCB}" srcOrd="1" destOrd="0" presId="urn:microsoft.com/office/officeart/2011/layout/InterconnectedBlockProcess"/>
    <dgm:cxn modelId="{5D8385A6-F726-445E-AD64-3C3A2AF5C471}" type="presOf" srcId="{C8EFF0DC-57E4-4E6B-8942-DE514EE8298A}" destId="{94673CA2-D872-4A97-8266-2A2575140338}" srcOrd="0" destOrd="0" presId="urn:microsoft.com/office/officeart/2011/layout/InterconnectedBlockProcess"/>
    <dgm:cxn modelId="{322DB017-2EC5-453F-85EC-AADBEA6468C2}" type="presOf" srcId="{8377FC62-5240-4330-B197-88A503DE16FD}" destId="{35DE40A1-ECB0-40D4-B7FC-1E0C8C50BCCB}" srcOrd="1" destOrd="1" presId="urn:microsoft.com/office/officeart/2011/layout/InterconnectedBlockProcess"/>
    <dgm:cxn modelId="{25D3FA51-481A-49F9-9E4C-FFE18080BDBF}" type="presOf" srcId="{E408A78D-C3C1-4217-A3CE-B4FC4FCFF6E1}" destId="{DFA4C519-B970-4895-A2BB-2AE603A46980}" srcOrd="0" destOrd="0" presId="urn:microsoft.com/office/officeart/2011/layout/InterconnectedBlockProcess"/>
    <dgm:cxn modelId="{A0A3AB45-AFB7-487F-825F-A31BD8239F3D}" type="presOf" srcId="{65EE7B60-37A2-4AF3-9A3A-5148C7780352}" destId="{9DF47872-4B95-4D61-857E-EA9BC02F32B8}" srcOrd="0" destOrd="2" presId="urn:microsoft.com/office/officeart/2011/layout/InterconnectedBlockProcess"/>
    <dgm:cxn modelId="{0620562D-A61F-4E14-A61E-FE3B351817A0}" type="presOf" srcId="{455A22F5-B10A-4507-ABA3-617349AC112B}" destId="{30C9C7E6-39F4-402C-BC7A-E71EC6A48530}" srcOrd="0" destOrd="0" presId="urn:microsoft.com/office/officeart/2011/layout/InterconnectedBlockProcess"/>
    <dgm:cxn modelId="{2BA00AE2-639D-4D02-92EA-139653AB1206}" srcId="{42A439B8-9E7B-4020-B23D-640C8F2FC71A}" destId="{8377FC62-5240-4330-B197-88A503DE16FD}" srcOrd="1" destOrd="0" parTransId="{D8B80B73-EBB3-46FE-B954-B6550B044E64}" sibTransId="{039C08E2-D4B2-4EC5-9EF2-BA14E2F23E6A}"/>
    <dgm:cxn modelId="{94822EB9-51AE-44F6-8A6F-119A1FCFD4E3}" type="presOf" srcId="{579B94A7-11C7-4456-A06F-862820CF04B1}" destId="{1BAE18DC-9D73-4F4D-9401-CEC3F9AE3840}" srcOrd="1" destOrd="0" presId="urn:microsoft.com/office/officeart/2011/layout/InterconnectedBlockProcess"/>
    <dgm:cxn modelId="{18B79CF6-01CA-495A-96E9-2685DA5BAB16}" type="presOf" srcId="{23819176-4C36-45C6-849C-450E92C0BF67}" destId="{59A58422-587C-4CFC-8D93-EC02ECF64131}" srcOrd="0" destOrd="0" presId="urn:microsoft.com/office/officeart/2011/layout/InterconnectedBlockProcess"/>
    <dgm:cxn modelId="{16741735-FACB-4AE9-B4EB-869ADE2DFD9B}" srcId="{23819176-4C36-45C6-849C-450E92C0BF67}" destId="{05378F03-E8ED-4F91-9464-48FDD57B903F}" srcOrd="0" destOrd="0" parTransId="{EE6918B3-E7E8-4F79-B954-23656BD03DD0}" sibTransId="{AD9038D8-F83A-49A8-BFE3-E8F5D32ED870}"/>
    <dgm:cxn modelId="{FAB2AA46-3701-47B6-A641-900BE40641D4}" srcId="{455A22F5-B10A-4507-ABA3-617349AC112B}" destId="{23819176-4C36-45C6-849C-450E92C0BF67}" srcOrd="2" destOrd="0" parTransId="{1F44B116-87ED-4B63-8D5B-AFB9319DC1A7}" sibTransId="{0D00D8A3-A840-4180-A387-74BE05219DDC}"/>
    <dgm:cxn modelId="{219894BF-CAF8-45F7-B306-70C61556414C}" srcId="{455A22F5-B10A-4507-ABA3-617349AC112B}" destId="{491FD084-6947-42FD-A2BD-5B5183A356E6}" srcOrd="0" destOrd="0" parTransId="{17AFD355-81D3-4AFD-A672-711E759A127D}" sibTransId="{8F817B3C-6733-4BED-A4BA-173B9EDB5040}"/>
    <dgm:cxn modelId="{9D4FA44F-FF0F-4257-8878-06633CDEA8E2}" type="presOf" srcId="{8377FC62-5240-4330-B197-88A503DE16FD}" destId="{9DF47872-4B95-4D61-857E-EA9BC02F32B8}" srcOrd="0" destOrd="1" presId="urn:microsoft.com/office/officeart/2011/layout/InterconnectedBlockProcess"/>
    <dgm:cxn modelId="{287106EB-AF40-40F3-AC75-915B374F6876}" srcId="{455A22F5-B10A-4507-ABA3-617349AC112B}" destId="{42A439B8-9E7B-4020-B23D-640C8F2FC71A}" srcOrd="3" destOrd="0" parTransId="{2C9E130D-23E9-4831-B073-19A77ABA7A24}" sibTransId="{283AD71E-598E-40F5-9EB2-8C0179224E85}"/>
    <dgm:cxn modelId="{B2C3B110-1F75-4399-AE70-D10EB5331625}" srcId="{455A22F5-B10A-4507-ABA3-617349AC112B}" destId="{E408A78D-C3C1-4217-A3CE-B4FC4FCFF6E1}" srcOrd="1" destOrd="0" parTransId="{67B9939E-816F-4CF5-A463-0272E92F50A4}" sibTransId="{1B068DF4-2448-421C-9481-02EB89E61FA6}"/>
    <dgm:cxn modelId="{282A2225-CBA0-429F-863A-AAD783C16845}" srcId="{42A439B8-9E7B-4020-B23D-640C8F2FC71A}" destId="{3F35B938-293A-4DC4-9712-F517BB79E0FF}" srcOrd="0" destOrd="0" parTransId="{29FE2D83-46F0-4A29-8AED-91CAD4E9457F}" sibTransId="{13725542-756A-4ECC-8C1F-3E750F52D680}"/>
    <dgm:cxn modelId="{7786FD9B-5ADD-4A8B-84D3-F75F19E0C361}" type="presOf" srcId="{579B94A7-11C7-4456-A06F-862820CF04B1}" destId="{17A702A2-608D-42A6-A6E8-D7B0212C65CA}" srcOrd="0" destOrd="0" presId="urn:microsoft.com/office/officeart/2011/layout/InterconnectedBlockProcess"/>
    <dgm:cxn modelId="{4B8D6EFB-8969-4BFC-B433-8B2E9755B2FC}" type="presOf" srcId="{3F35B938-293A-4DC4-9712-F517BB79E0FF}" destId="{9DF47872-4B95-4D61-857E-EA9BC02F32B8}" srcOrd="0" destOrd="0" presId="urn:microsoft.com/office/officeart/2011/layout/InterconnectedBlockProcess"/>
    <dgm:cxn modelId="{E25214F5-06C0-4C76-A927-0D543727DFC1}" type="presOf" srcId="{05378F03-E8ED-4F91-9464-48FDD57B903F}" destId="{C5913B4E-8568-4790-B894-FA4D5159371D}" srcOrd="1" destOrd="0" presId="urn:microsoft.com/office/officeart/2011/layout/InterconnectedBlockProcess"/>
    <dgm:cxn modelId="{B1D54A71-F85F-4095-85CF-91A03C0B6E50}" type="presParOf" srcId="{30C9C7E6-39F4-402C-BC7A-E71EC6A48530}" destId="{F38F41B1-7CBF-4BFB-A8CE-E402A24F2E3B}" srcOrd="0" destOrd="0" presId="urn:microsoft.com/office/officeart/2011/layout/InterconnectedBlockProcess"/>
    <dgm:cxn modelId="{9A489D88-7594-4A63-99EC-3DD80734DF44}" type="presParOf" srcId="{F38F41B1-7CBF-4BFB-A8CE-E402A24F2E3B}" destId="{9DF47872-4B95-4D61-857E-EA9BC02F32B8}" srcOrd="0" destOrd="0" presId="urn:microsoft.com/office/officeart/2011/layout/InterconnectedBlockProcess"/>
    <dgm:cxn modelId="{1BA08338-FFCC-4091-AE24-F2C0FA7CF1FF}" type="presParOf" srcId="{30C9C7E6-39F4-402C-BC7A-E71EC6A48530}" destId="{35DE40A1-ECB0-40D4-B7FC-1E0C8C50BCCB}" srcOrd="1" destOrd="0" presId="urn:microsoft.com/office/officeart/2011/layout/InterconnectedBlockProcess"/>
    <dgm:cxn modelId="{8196F9FA-0EA5-4CC5-9D98-8763F1C70F36}" type="presParOf" srcId="{30C9C7E6-39F4-402C-BC7A-E71EC6A48530}" destId="{72CC6E0E-201F-45E4-875B-2E9FA395AB5C}" srcOrd="2" destOrd="0" presId="urn:microsoft.com/office/officeart/2011/layout/InterconnectedBlockProcess"/>
    <dgm:cxn modelId="{EBC4035F-5B4F-4DCD-A7E0-49F08D37E48D}" type="presParOf" srcId="{30C9C7E6-39F4-402C-BC7A-E71EC6A48530}" destId="{32AF575E-BFDC-488A-A8F7-091F608419C6}" srcOrd="3" destOrd="0" presId="urn:microsoft.com/office/officeart/2011/layout/InterconnectedBlockProcess"/>
    <dgm:cxn modelId="{2C9D195C-A852-4497-B0F7-F4C405A5E5FC}" type="presParOf" srcId="{32AF575E-BFDC-488A-A8F7-091F608419C6}" destId="{44036D1D-73C8-474A-A4FC-165070E446FD}" srcOrd="0" destOrd="0" presId="urn:microsoft.com/office/officeart/2011/layout/InterconnectedBlockProcess"/>
    <dgm:cxn modelId="{B52D439F-ED05-4AE5-81F3-71768CFBA5A2}" type="presParOf" srcId="{30C9C7E6-39F4-402C-BC7A-E71EC6A48530}" destId="{C5913B4E-8568-4790-B894-FA4D5159371D}" srcOrd="4" destOrd="0" presId="urn:microsoft.com/office/officeart/2011/layout/InterconnectedBlockProcess"/>
    <dgm:cxn modelId="{1C1B26C4-B6D9-4DB5-851B-7D6CD558D9FC}" type="presParOf" srcId="{30C9C7E6-39F4-402C-BC7A-E71EC6A48530}" destId="{59A58422-587C-4CFC-8D93-EC02ECF64131}" srcOrd="5" destOrd="0" presId="urn:microsoft.com/office/officeart/2011/layout/InterconnectedBlockProcess"/>
    <dgm:cxn modelId="{7C8C1B52-4678-4E7E-8BCE-ADA9FE22975F}" type="presParOf" srcId="{30C9C7E6-39F4-402C-BC7A-E71EC6A48530}" destId="{22EB5641-D89A-4801-9947-E0552E656A54}" srcOrd="6" destOrd="0" presId="urn:microsoft.com/office/officeart/2011/layout/InterconnectedBlockProcess"/>
    <dgm:cxn modelId="{1FF55B89-5D48-4E3A-814F-4E58715BA82F}" type="presParOf" srcId="{22EB5641-D89A-4801-9947-E0552E656A54}" destId="{17A702A2-608D-42A6-A6E8-D7B0212C65CA}" srcOrd="0" destOrd="0" presId="urn:microsoft.com/office/officeart/2011/layout/InterconnectedBlockProcess"/>
    <dgm:cxn modelId="{614B3617-0090-4D7C-A7FF-BA24636096CA}" type="presParOf" srcId="{30C9C7E6-39F4-402C-BC7A-E71EC6A48530}" destId="{1BAE18DC-9D73-4F4D-9401-CEC3F9AE3840}" srcOrd="7" destOrd="0" presId="urn:microsoft.com/office/officeart/2011/layout/InterconnectedBlockProcess"/>
    <dgm:cxn modelId="{3BDE8C6C-E2A9-40FB-9BF8-C31469F4535E}" type="presParOf" srcId="{30C9C7E6-39F4-402C-BC7A-E71EC6A48530}" destId="{DFA4C519-B970-4895-A2BB-2AE603A46980}" srcOrd="8" destOrd="0" presId="urn:microsoft.com/office/officeart/2011/layout/InterconnectedBlockProcess"/>
    <dgm:cxn modelId="{52D07FCD-FE97-47BB-8A9A-D09E1284F608}" type="presParOf" srcId="{30C9C7E6-39F4-402C-BC7A-E71EC6A48530}" destId="{7CEC7180-B059-4167-9346-885685C9AACF}" srcOrd="9" destOrd="0" presId="urn:microsoft.com/office/officeart/2011/layout/InterconnectedBlockProcess"/>
    <dgm:cxn modelId="{30B59978-EF20-42CA-ABB1-F51C880EBC30}" type="presParOf" srcId="{7CEC7180-B059-4167-9346-885685C9AACF}" destId="{94673CA2-D872-4A97-8266-2A2575140338}" srcOrd="0" destOrd="0" presId="urn:microsoft.com/office/officeart/2011/layout/InterconnectedBlockProcess"/>
    <dgm:cxn modelId="{1443EBE2-3E29-4827-BBD8-3B5D5900CD45}" type="presParOf" srcId="{30C9C7E6-39F4-402C-BC7A-E71EC6A48530}" destId="{38322C87-D509-4AE1-A66F-03DC0E88FCC9}" srcOrd="10" destOrd="0" presId="urn:microsoft.com/office/officeart/2011/layout/InterconnectedBlockProcess"/>
    <dgm:cxn modelId="{1564FE3E-C555-472D-B2FF-27B68275A2B3}" type="presParOf" srcId="{30C9C7E6-39F4-402C-BC7A-E71EC6A48530}" destId="{948AF448-EE1A-4BC3-8E70-801DFEA17C2B}" srcOrd="11"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47872-4B95-4D61-857E-EA9BC02F32B8}">
      <dsp:nvSpPr>
        <dsp:cNvPr id="0" name=""/>
        <dsp:cNvSpPr/>
      </dsp:nvSpPr>
      <dsp:spPr>
        <a:xfrm>
          <a:off x="6770171" y="1005807"/>
          <a:ext cx="4324278" cy="4359677"/>
        </a:xfrm>
        <a:prstGeom prst="wedgeRectCallout">
          <a:avLst>
            <a:gd name="adj1" fmla="val 0"/>
            <a:gd name="adj2" fmla="val 0"/>
          </a:avLst>
        </a:prstGeom>
        <a:solidFill>
          <a:schemeClr val="accent5">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800100">
            <a:lnSpc>
              <a:spcPct val="90000"/>
            </a:lnSpc>
            <a:spcBef>
              <a:spcPct val="0"/>
            </a:spcBef>
            <a:spcAft>
              <a:spcPct val="35000"/>
            </a:spcAft>
          </a:pPr>
          <a:r>
            <a:rPr lang="en-US" sz="1800" kern="1200" dirty="0" smtClean="0"/>
            <a:t>The American Council for Construction Education creates value for student, academic, industry and association stakeholders by:</a:t>
          </a:r>
        </a:p>
        <a:p>
          <a:pPr lvl="0" algn="l" defTabSz="800100">
            <a:lnSpc>
              <a:spcPct val="90000"/>
            </a:lnSpc>
            <a:spcBef>
              <a:spcPct val="0"/>
            </a:spcBef>
            <a:spcAft>
              <a:spcPct val="35000"/>
            </a:spcAft>
          </a:pPr>
          <a:r>
            <a:rPr lang="en-US" sz="1800" kern="1200" dirty="0" smtClean="0">
              <a:sym typeface="Wingdings 2" panose="05020102010507070707" pitchFamily="18" charset="2"/>
            </a:rPr>
            <a:t>  </a:t>
          </a:r>
          <a:r>
            <a:rPr lang="en-US" sz="1800" kern="1200" dirty="0" smtClean="0"/>
            <a:t>promoting rigorous accreditation; </a:t>
          </a:r>
        </a:p>
        <a:p>
          <a:pPr marL="169863" lvl="0" indent="-169863" algn="l" defTabSz="800100">
            <a:lnSpc>
              <a:spcPct val="90000"/>
            </a:lnSpc>
            <a:spcBef>
              <a:spcPct val="0"/>
            </a:spcBef>
            <a:spcAft>
              <a:spcPct val="35000"/>
            </a:spcAft>
          </a:pPr>
          <a:r>
            <a:rPr lang="en-US" sz="1800" kern="1200" dirty="0" smtClean="0">
              <a:sym typeface="Wingdings 2" panose="05020102010507070707" pitchFamily="18" charset="2"/>
            </a:rPr>
            <a:t>  </a:t>
          </a:r>
          <a:r>
            <a:rPr lang="en-US" sz="1800" kern="1200" dirty="0" smtClean="0"/>
            <a:t>facilitating opportunities for networking, development and innovation; </a:t>
          </a:r>
        </a:p>
        <a:p>
          <a:pPr marL="169863" lvl="0" indent="-169863" algn="l" defTabSz="800100">
            <a:lnSpc>
              <a:spcPct val="90000"/>
            </a:lnSpc>
            <a:spcBef>
              <a:spcPct val="0"/>
            </a:spcBef>
            <a:spcAft>
              <a:spcPct val="35000"/>
            </a:spcAft>
          </a:pPr>
          <a:r>
            <a:rPr lang="en-US" sz="1800" kern="1200" dirty="0" smtClean="0">
              <a:sym typeface="Wingdings 2" panose="05020102010507070707" pitchFamily="18" charset="2"/>
            </a:rPr>
            <a:t>  </a:t>
          </a:r>
          <a:r>
            <a:rPr lang="en-US" sz="1800" kern="1200" dirty="0" smtClean="0"/>
            <a:t>sharing best practices and benchmarking; and</a:t>
          </a:r>
        </a:p>
        <a:p>
          <a:pPr marL="169863" lvl="0" indent="-169863" algn="l" defTabSz="800100">
            <a:lnSpc>
              <a:spcPct val="90000"/>
            </a:lnSpc>
            <a:spcBef>
              <a:spcPct val="0"/>
            </a:spcBef>
            <a:spcAft>
              <a:spcPct val="35000"/>
            </a:spcAft>
          </a:pPr>
          <a:r>
            <a:rPr lang="en-US" sz="1800" kern="1200" dirty="0" smtClean="0">
              <a:sym typeface="Wingdings 2" panose="05020102010507070707" pitchFamily="18" charset="2"/>
            </a:rPr>
            <a:t>  </a:t>
          </a:r>
          <a:r>
            <a:rPr lang="en-US" sz="1800" kern="1200" dirty="0" smtClean="0"/>
            <a:t>engaging academic and industry thought leaders.</a:t>
          </a:r>
          <a:endParaRPr lang="en-US" sz="1800" kern="1200" dirty="0"/>
        </a:p>
        <a:p>
          <a:pPr lvl="0" algn="r" defTabSz="800100">
            <a:lnSpc>
              <a:spcPct val="90000"/>
            </a:lnSpc>
            <a:spcBef>
              <a:spcPct val="0"/>
            </a:spcBef>
            <a:spcAft>
              <a:spcPct val="35000"/>
            </a:spcAft>
          </a:pPr>
          <a:endParaRPr lang="en-US" sz="1800" kern="1200" dirty="0"/>
        </a:p>
        <a:p>
          <a:pPr lvl="0" algn="r" defTabSz="800100">
            <a:lnSpc>
              <a:spcPct val="90000"/>
            </a:lnSpc>
            <a:spcBef>
              <a:spcPct val="0"/>
            </a:spcBef>
            <a:spcAft>
              <a:spcPct val="35000"/>
            </a:spcAft>
          </a:pPr>
          <a:endParaRPr lang="en-US" sz="1800" kern="1200" dirty="0"/>
        </a:p>
      </dsp:txBody>
      <dsp:txXfrm>
        <a:off x="7318490" y="1005807"/>
        <a:ext cx="3775959" cy="4359677"/>
      </dsp:txXfrm>
    </dsp:sp>
    <dsp:sp modelId="{72CC6E0E-201F-45E4-875B-2E9FA395AB5C}">
      <dsp:nvSpPr>
        <dsp:cNvPr id="0" name=""/>
        <dsp:cNvSpPr/>
      </dsp:nvSpPr>
      <dsp:spPr>
        <a:xfrm>
          <a:off x="6756407" y="365261"/>
          <a:ext cx="4338062" cy="62751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333500">
            <a:lnSpc>
              <a:spcPct val="90000"/>
            </a:lnSpc>
            <a:spcBef>
              <a:spcPct val="0"/>
            </a:spcBef>
            <a:spcAft>
              <a:spcPct val="35000"/>
            </a:spcAft>
          </a:pPr>
          <a:r>
            <a:rPr lang="en-US" sz="3000" kern="1200" dirty="0" smtClean="0"/>
            <a:t>Value Proposition</a:t>
          </a:r>
          <a:endParaRPr lang="en-US" sz="3000" kern="1200" dirty="0"/>
        </a:p>
      </dsp:txBody>
      <dsp:txXfrm>
        <a:off x="6756407" y="365261"/>
        <a:ext cx="4338062" cy="627516"/>
      </dsp:txXfrm>
    </dsp:sp>
    <dsp:sp modelId="{44036D1D-73C8-474A-A4FC-165070E446FD}">
      <dsp:nvSpPr>
        <dsp:cNvPr id="0" name=""/>
        <dsp:cNvSpPr/>
      </dsp:nvSpPr>
      <dsp:spPr>
        <a:xfrm>
          <a:off x="4464316" y="1008495"/>
          <a:ext cx="2287821" cy="3811973"/>
        </a:xfrm>
        <a:prstGeom prst="wedgeRectCallout">
          <a:avLst>
            <a:gd name="adj1" fmla="val 62500"/>
            <a:gd name="adj2" fmla="val 20830"/>
          </a:avLst>
        </a:prstGeom>
        <a:solidFill>
          <a:schemeClr val="accent5">
            <a:tint val="50000"/>
            <a:hueOff val="-2448118"/>
            <a:satOff val="-5125"/>
            <a:lumOff val="35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800100">
            <a:lnSpc>
              <a:spcPct val="90000"/>
            </a:lnSpc>
            <a:spcBef>
              <a:spcPct val="0"/>
            </a:spcBef>
            <a:spcAft>
              <a:spcPct val="35000"/>
            </a:spcAft>
          </a:pPr>
          <a:r>
            <a:rPr lang="en-US" sz="1800" kern="1200" dirty="0" smtClean="0"/>
            <a:t>Promoting quality construction education since 1974, ACCE is </a:t>
          </a:r>
          <a:r>
            <a:rPr lang="en-US" sz="1800" b="1" i="1" kern="1200" dirty="0" smtClean="0"/>
            <a:t>the</a:t>
          </a:r>
          <a:r>
            <a:rPr lang="en-US" sz="1800" kern="1200" dirty="0" smtClean="0"/>
            <a:t> accrediting body that raises the standard of excellence for construction education through industry and academic partnerships.</a:t>
          </a:r>
          <a:endParaRPr lang="en-US" sz="1800" kern="1200" dirty="0"/>
        </a:p>
      </dsp:txBody>
      <dsp:txXfrm>
        <a:off x="4754412" y="1008495"/>
        <a:ext cx="1997725" cy="3811973"/>
      </dsp:txXfrm>
    </dsp:sp>
    <dsp:sp modelId="{59A58422-587C-4CFC-8D93-EC02ECF64131}">
      <dsp:nvSpPr>
        <dsp:cNvPr id="0" name=""/>
        <dsp:cNvSpPr/>
      </dsp:nvSpPr>
      <dsp:spPr>
        <a:xfrm>
          <a:off x="4457689" y="370770"/>
          <a:ext cx="2291725" cy="624204"/>
        </a:xfrm>
        <a:prstGeom prst="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333500">
            <a:lnSpc>
              <a:spcPct val="90000"/>
            </a:lnSpc>
            <a:spcBef>
              <a:spcPct val="0"/>
            </a:spcBef>
            <a:spcAft>
              <a:spcPct val="35000"/>
            </a:spcAft>
          </a:pPr>
          <a:r>
            <a:rPr lang="en-US" sz="3000" kern="1200" dirty="0" smtClean="0"/>
            <a:t>About ACCE</a:t>
          </a:r>
          <a:endParaRPr lang="en-US" sz="3000" kern="1200" dirty="0"/>
        </a:p>
      </dsp:txBody>
      <dsp:txXfrm>
        <a:off x="4457689" y="370770"/>
        <a:ext cx="2291725" cy="624204"/>
      </dsp:txXfrm>
    </dsp:sp>
    <dsp:sp modelId="{17A702A2-608D-42A6-A6E8-D7B0212C65CA}">
      <dsp:nvSpPr>
        <dsp:cNvPr id="0" name=""/>
        <dsp:cNvSpPr/>
      </dsp:nvSpPr>
      <dsp:spPr>
        <a:xfrm>
          <a:off x="2527499" y="1017562"/>
          <a:ext cx="1929803" cy="3257567"/>
        </a:xfrm>
        <a:prstGeom prst="wedgeRectCallout">
          <a:avLst>
            <a:gd name="adj1" fmla="val 62500"/>
            <a:gd name="adj2" fmla="val 20830"/>
          </a:avLst>
        </a:prstGeom>
        <a:solidFill>
          <a:schemeClr val="accent5">
            <a:tint val="50000"/>
            <a:hueOff val="-4896237"/>
            <a:satOff val="-10250"/>
            <a:lumOff val="70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800100">
            <a:lnSpc>
              <a:spcPct val="90000"/>
            </a:lnSpc>
            <a:spcBef>
              <a:spcPct val="0"/>
            </a:spcBef>
            <a:spcAft>
              <a:spcPct val="35000"/>
            </a:spcAft>
          </a:pPr>
          <a:r>
            <a:rPr lang="en-US" sz="1800" b="0" kern="1200" dirty="0" smtClean="0">
              <a:solidFill>
                <a:schemeClr val="tx1"/>
              </a:solidFill>
            </a:rPr>
            <a:t>Partnership for construction education excellence.</a:t>
          </a:r>
          <a:endParaRPr lang="en-US" sz="1800" b="0" kern="1200" dirty="0">
            <a:solidFill>
              <a:schemeClr val="tx1"/>
            </a:solidFill>
          </a:endParaRPr>
        </a:p>
      </dsp:txBody>
      <dsp:txXfrm>
        <a:off x="2772198" y="1017562"/>
        <a:ext cx="1685104" cy="3257567"/>
      </dsp:txXfrm>
    </dsp:sp>
    <dsp:sp modelId="{DFA4C519-B970-4895-A2BB-2AE603A46980}">
      <dsp:nvSpPr>
        <dsp:cNvPr id="0" name=""/>
        <dsp:cNvSpPr/>
      </dsp:nvSpPr>
      <dsp:spPr>
        <a:xfrm>
          <a:off x="2517588" y="363810"/>
          <a:ext cx="1946331" cy="634489"/>
        </a:xfrm>
        <a:prstGeom prst="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333500">
            <a:lnSpc>
              <a:spcPct val="90000"/>
            </a:lnSpc>
            <a:spcBef>
              <a:spcPct val="0"/>
            </a:spcBef>
            <a:spcAft>
              <a:spcPct val="35000"/>
            </a:spcAft>
          </a:pPr>
          <a:r>
            <a:rPr lang="en-US" sz="3000" kern="1200" dirty="0" smtClean="0"/>
            <a:t>Tagline</a:t>
          </a:r>
          <a:endParaRPr lang="en-US" sz="3000" kern="1200" dirty="0"/>
        </a:p>
      </dsp:txBody>
      <dsp:txXfrm>
        <a:off x="2517588" y="363810"/>
        <a:ext cx="1946331" cy="634489"/>
      </dsp:txXfrm>
    </dsp:sp>
    <dsp:sp modelId="{94673CA2-D872-4A97-8266-2A2575140338}">
      <dsp:nvSpPr>
        <dsp:cNvPr id="0" name=""/>
        <dsp:cNvSpPr/>
      </dsp:nvSpPr>
      <dsp:spPr>
        <a:xfrm>
          <a:off x="471383" y="1034134"/>
          <a:ext cx="2025843" cy="2630329"/>
        </a:xfrm>
        <a:prstGeom prst="wedgeRectCallout">
          <a:avLst>
            <a:gd name="adj1" fmla="val 62500"/>
            <a:gd name="adj2" fmla="val 20830"/>
          </a:avLst>
        </a:prstGeom>
        <a:solidFill>
          <a:schemeClr val="accent5">
            <a:tint val="50000"/>
            <a:hueOff val="-7344354"/>
            <a:satOff val="-15375"/>
            <a:lumOff val="105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800100">
            <a:lnSpc>
              <a:spcPct val="90000"/>
            </a:lnSpc>
            <a:spcBef>
              <a:spcPct val="0"/>
            </a:spcBef>
            <a:spcAft>
              <a:spcPct val="35000"/>
            </a:spcAft>
          </a:pPr>
          <a:r>
            <a:rPr lang="en-US" sz="1800" kern="1200" dirty="0" smtClean="0"/>
            <a:t>To be the leading global advocate of quality construction education, and to promote, support and accredit quality construction programs.</a:t>
          </a:r>
        </a:p>
      </dsp:txBody>
      <dsp:txXfrm>
        <a:off x="728260" y="1034134"/>
        <a:ext cx="1768966" cy="2630329"/>
      </dsp:txXfrm>
    </dsp:sp>
    <dsp:sp modelId="{948AF448-EE1A-4BC3-8E70-801DFEA17C2B}">
      <dsp:nvSpPr>
        <dsp:cNvPr id="0" name=""/>
        <dsp:cNvSpPr/>
      </dsp:nvSpPr>
      <dsp:spPr>
        <a:xfrm>
          <a:off x="474433" y="365893"/>
          <a:ext cx="2033040" cy="645343"/>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800100">
            <a:lnSpc>
              <a:spcPct val="90000"/>
            </a:lnSpc>
            <a:spcBef>
              <a:spcPct val="0"/>
            </a:spcBef>
            <a:spcAft>
              <a:spcPts val="0"/>
            </a:spcAft>
          </a:pPr>
          <a:r>
            <a:rPr lang="en-US" sz="1800" i="1" kern="1200" dirty="0" smtClean="0"/>
            <a:t>Existing </a:t>
          </a:r>
        </a:p>
        <a:p>
          <a:pPr lvl="0" algn="ctr" defTabSz="800100">
            <a:lnSpc>
              <a:spcPct val="90000"/>
            </a:lnSpc>
            <a:spcBef>
              <a:spcPct val="0"/>
            </a:spcBef>
            <a:spcAft>
              <a:spcPts val="0"/>
            </a:spcAft>
          </a:pPr>
          <a:r>
            <a:rPr lang="en-US" sz="1800" b="1" kern="1200" dirty="0" smtClean="0"/>
            <a:t>Mission Statement</a:t>
          </a:r>
          <a:endParaRPr lang="en-US" sz="1800" b="1" kern="1200" dirty="0"/>
        </a:p>
      </dsp:txBody>
      <dsp:txXfrm>
        <a:off x="474433" y="365893"/>
        <a:ext cx="2033040" cy="645343"/>
      </dsp:txXfrm>
    </dsp:sp>
  </dsp:spTree>
</dsp:drawing>
</file>

<file path=ppt/diagrams/layout1.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658" cy="467191"/>
          </a:xfrm>
          <a:prstGeom prst="rect">
            <a:avLst/>
          </a:prstGeom>
        </p:spPr>
        <p:txBody>
          <a:bodyPr vert="horz" lIns="90822" tIns="45410" rIns="90822" bIns="45410" rtlCol="0"/>
          <a:lstStyle>
            <a:lvl1pPr algn="l">
              <a:defRPr sz="1200"/>
            </a:lvl1pPr>
          </a:lstStyle>
          <a:p>
            <a:endParaRPr lang="en-US"/>
          </a:p>
        </p:txBody>
      </p:sp>
      <p:sp>
        <p:nvSpPr>
          <p:cNvPr id="3" name="Date Placeholder 2"/>
          <p:cNvSpPr>
            <a:spLocks noGrp="1"/>
          </p:cNvSpPr>
          <p:nvPr>
            <p:ph type="dt" sz="quarter" idx="1"/>
          </p:nvPr>
        </p:nvSpPr>
        <p:spPr>
          <a:xfrm>
            <a:off x="3977867" y="0"/>
            <a:ext cx="3043658" cy="467191"/>
          </a:xfrm>
          <a:prstGeom prst="rect">
            <a:avLst/>
          </a:prstGeom>
        </p:spPr>
        <p:txBody>
          <a:bodyPr vert="horz" lIns="90822" tIns="45410" rIns="90822" bIns="45410" rtlCol="0"/>
          <a:lstStyle>
            <a:lvl1pPr algn="r">
              <a:defRPr sz="1200"/>
            </a:lvl1pPr>
          </a:lstStyle>
          <a:p>
            <a:fld id="{D7CE0024-7F1C-4C49-AC60-2A3C8BC49635}" type="datetimeFigureOut">
              <a:rPr lang="en-US" smtClean="0"/>
              <a:t>2/14/2019</a:t>
            </a:fld>
            <a:endParaRPr lang="en-US"/>
          </a:p>
        </p:txBody>
      </p:sp>
      <p:sp>
        <p:nvSpPr>
          <p:cNvPr id="4" name="Footer Placeholder 3"/>
          <p:cNvSpPr>
            <a:spLocks noGrp="1"/>
          </p:cNvSpPr>
          <p:nvPr>
            <p:ph type="ftr" sz="quarter" idx="2"/>
          </p:nvPr>
        </p:nvSpPr>
        <p:spPr>
          <a:xfrm>
            <a:off x="1" y="8841909"/>
            <a:ext cx="3043658" cy="467191"/>
          </a:xfrm>
          <a:prstGeom prst="rect">
            <a:avLst/>
          </a:prstGeom>
        </p:spPr>
        <p:txBody>
          <a:bodyPr vert="horz" lIns="90822" tIns="45410" rIns="90822" bIns="45410" rtlCol="0" anchor="b"/>
          <a:lstStyle>
            <a:lvl1pPr algn="l">
              <a:defRPr sz="1200"/>
            </a:lvl1pPr>
          </a:lstStyle>
          <a:p>
            <a:endParaRPr lang="en-US"/>
          </a:p>
        </p:txBody>
      </p:sp>
      <p:sp>
        <p:nvSpPr>
          <p:cNvPr id="5" name="Slide Number Placeholder 4"/>
          <p:cNvSpPr>
            <a:spLocks noGrp="1"/>
          </p:cNvSpPr>
          <p:nvPr>
            <p:ph type="sldNum" sz="quarter" idx="3"/>
          </p:nvPr>
        </p:nvSpPr>
        <p:spPr>
          <a:xfrm>
            <a:off x="3977867" y="8841909"/>
            <a:ext cx="3043658" cy="467191"/>
          </a:xfrm>
          <a:prstGeom prst="rect">
            <a:avLst/>
          </a:prstGeom>
        </p:spPr>
        <p:txBody>
          <a:bodyPr vert="horz" lIns="90822" tIns="45410" rIns="90822" bIns="45410" rtlCol="0" anchor="b"/>
          <a:lstStyle>
            <a:lvl1pPr algn="r">
              <a:defRPr sz="1200"/>
            </a:lvl1pPr>
          </a:lstStyle>
          <a:p>
            <a:fld id="{5CC8C4FC-6412-45CB-817A-1F30D35B0502}" type="slidenum">
              <a:rPr lang="en-US" smtClean="0"/>
              <a:t>‹#›</a:t>
            </a:fld>
            <a:endParaRPr lang="en-US"/>
          </a:p>
        </p:txBody>
      </p:sp>
    </p:spTree>
    <p:extLst>
      <p:ext uri="{BB962C8B-B14F-4D97-AF65-F5344CB8AC3E}">
        <p14:creationId xmlns:p14="http://schemas.microsoft.com/office/powerpoint/2010/main" val="218817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4" cy="467072"/>
          </a:xfrm>
          <a:prstGeom prst="rect">
            <a:avLst/>
          </a:prstGeom>
        </p:spPr>
        <p:txBody>
          <a:bodyPr vert="horz" lIns="93301" tIns="46650" rIns="93301" bIns="46650" rtlCol="0"/>
          <a:lstStyle>
            <a:lvl1pPr algn="l">
              <a:defRPr sz="1200"/>
            </a:lvl1pPr>
          </a:lstStyle>
          <a:p>
            <a:endParaRPr lang="en-US" dirty="0"/>
          </a:p>
        </p:txBody>
      </p:sp>
      <p:sp>
        <p:nvSpPr>
          <p:cNvPr id="3" name="Date Placeholder 2"/>
          <p:cNvSpPr>
            <a:spLocks noGrp="1"/>
          </p:cNvSpPr>
          <p:nvPr>
            <p:ph type="dt" idx="1"/>
          </p:nvPr>
        </p:nvSpPr>
        <p:spPr>
          <a:xfrm>
            <a:off x="3978133" y="1"/>
            <a:ext cx="3043344" cy="467072"/>
          </a:xfrm>
          <a:prstGeom prst="rect">
            <a:avLst/>
          </a:prstGeom>
        </p:spPr>
        <p:txBody>
          <a:bodyPr vert="horz" lIns="93301" tIns="46650" rIns="93301" bIns="46650" rtlCol="0"/>
          <a:lstStyle>
            <a:lvl1pPr algn="r">
              <a:defRPr sz="1200"/>
            </a:lvl1pPr>
          </a:lstStyle>
          <a:p>
            <a:fld id="{D8EF36AB-E3A9-44F2-92A3-C71563D3E784}" type="datetimeFigureOut">
              <a:rPr lang="en-US" smtClean="0"/>
              <a:t>2/14/2019</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01" tIns="46650" rIns="93301" bIns="46650" rtlCol="0" anchor="ctr"/>
          <a:lstStyle/>
          <a:p>
            <a:endParaRPr lang="en-US" dirty="0"/>
          </a:p>
        </p:txBody>
      </p:sp>
      <p:sp>
        <p:nvSpPr>
          <p:cNvPr id="5" name="Notes Placeholder 4"/>
          <p:cNvSpPr>
            <a:spLocks noGrp="1"/>
          </p:cNvSpPr>
          <p:nvPr>
            <p:ph type="body" sz="quarter" idx="3"/>
          </p:nvPr>
        </p:nvSpPr>
        <p:spPr>
          <a:xfrm>
            <a:off x="702310" y="4480005"/>
            <a:ext cx="5618480" cy="3665458"/>
          </a:xfrm>
          <a:prstGeom prst="rect">
            <a:avLst/>
          </a:prstGeom>
        </p:spPr>
        <p:txBody>
          <a:bodyPr vert="horz" lIns="93301" tIns="46650" rIns="93301" bIns="4665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2"/>
            <a:ext cx="3043344" cy="467071"/>
          </a:xfrm>
          <a:prstGeom prst="rect">
            <a:avLst/>
          </a:prstGeom>
        </p:spPr>
        <p:txBody>
          <a:bodyPr vert="horz" lIns="93301" tIns="46650" rIns="93301" bIns="4665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2"/>
            <a:ext cx="3043344" cy="467071"/>
          </a:xfrm>
          <a:prstGeom prst="rect">
            <a:avLst/>
          </a:prstGeom>
        </p:spPr>
        <p:txBody>
          <a:bodyPr vert="horz" lIns="93301" tIns="46650" rIns="93301" bIns="46650" rtlCol="0" anchor="b"/>
          <a:lstStyle>
            <a:lvl1pPr algn="r">
              <a:defRPr sz="1200"/>
            </a:lvl1pPr>
          </a:lstStyle>
          <a:p>
            <a:fld id="{1D6D71DA-B675-4417-8442-61D293881D0D}" type="slidenum">
              <a:rPr lang="en-US" smtClean="0"/>
              <a:t>‹#›</a:t>
            </a:fld>
            <a:endParaRPr lang="en-US" dirty="0"/>
          </a:p>
        </p:txBody>
      </p:sp>
    </p:spTree>
    <p:extLst>
      <p:ext uri="{BB962C8B-B14F-4D97-AF65-F5344CB8AC3E}">
        <p14:creationId xmlns:p14="http://schemas.microsoft.com/office/powerpoint/2010/main" val="3469460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6D71DA-B675-4417-8442-61D293881D0D}" type="slidenum">
              <a:rPr lang="en-US" smtClean="0"/>
              <a:t>7</a:t>
            </a:fld>
            <a:endParaRPr lang="en-US" dirty="0"/>
          </a:p>
        </p:txBody>
      </p:sp>
    </p:spTree>
    <p:extLst>
      <p:ext uri="{BB962C8B-B14F-4D97-AF65-F5344CB8AC3E}">
        <p14:creationId xmlns:p14="http://schemas.microsoft.com/office/powerpoint/2010/main" val="1330266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8743" y="1122363"/>
            <a:ext cx="10174514" cy="2387600"/>
          </a:xfrm>
        </p:spPr>
        <p:txBody>
          <a:bodyPr anchor="ctr" anchorCtr="0"/>
          <a:lstStyle>
            <a:lvl1pPr algn="l">
              <a:defRPr sz="6000"/>
            </a:lvl1pPr>
          </a:lstStyle>
          <a:p>
            <a:r>
              <a:rPr lang="en-US" dirty="0"/>
              <a:t>Click to edit Master title style</a:t>
            </a:r>
          </a:p>
        </p:txBody>
      </p:sp>
      <p:sp>
        <p:nvSpPr>
          <p:cNvPr id="3" name="Subtitle 2"/>
          <p:cNvSpPr>
            <a:spLocks noGrp="1"/>
          </p:cNvSpPr>
          <p:nvPr>
            <p:ph type="subTitle" idx="1"/>
          </p:nvPr>
        </p:nvSpPr>
        <p:spPr>
          <a:xfrm>
            <a:off x="1008743" y="3602038"/>
            <a:ext cx="10174514"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115278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reserve="1">
  <p:cSld name="Quote">
    <p:spTree>
      <p:nvGrpSpPr>
        <p:cNvPr id="1" name="Shape 42"/>
        <p:cNvGrpSpPr/>
        <p:nvPr/>
      </p:nvGrpSpPr>
      <p:grpSpPr>
        <a:xfrm>
          <a:off x="0" y="0"/>
          <a:ext cx="0" cy="0"/>
          <a:chOff x="0" y="0"/>
          <a:chExt cx="0" cy="0"/>
        </a:xfrm>
      </p:grpSpPr>
      <p:pic>
        <p:nvPicPr>
          <p:cNvPr id="22" name="Picture 21"/>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8844197" y="3945245"/>
            <a:ext cx="3296336" cy="1532483"/>
          </a:xfrm>
          <a:prstGeom prst="rect">
            <a:avLst/>
          </a:prstGeom>
        </p:spPr>
      </p:pic>
      <p:grpSp>
        <p:nvGrpSpPr>
          <p:cNvPr id="44" name="Shape 44"/>
          <p:cNvGrpSpPr/>
          <p:nvPr/>
        </p:nvGrpSpPr>
        <p:grpSpPr>
          <a:xfrm>
            <a:off x="0" y="-9451"/>
            <a:ext cx="11548531" cy="6867451"/>
            <a:chOff x="0" y="-7088"/>
            <a:chExt cx="8661398" cy="5150588"/>
          </a:xfrm>
          <a:solidFill>
            <a:srgbClr val="007CBA"/>
          </a:solidFill>
        </p:grpSpPr>
        <p:sp>
          <p:nvSpPr>
            <p:cNvPr id="45" name="Shape 45"/>
            <p:cNvSpPr/>
            <p:nvPr/>
          </p:nvSpPr>
          <p:spPr>
            <a:xfrm>
              <a:off x="0" y="0"/>
              <a:ext cx="3525000" cy="5143500"/>
            </a:xfrm>
            <a:prstGeom prst="rect">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sp>
          <p:nvSpPr>
            <p:cNvPr id="46" name="Shape 46"/>
            <p:cNvSpPr/>
            <p:nvPr/>
          </p:nvSpPr>
          <p:spPr>
            <a:xfrm rot="10800000" flipH="1">
              <a:off x="3517898" y="-7088"/>
              <a:ext cx="5143500" cy="5143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47" name="Shape 47"/>
          <p:cNvGrpSpPr/>
          <p:nvPr/>
        </p:nvGrpSpPr>
        <p:grpSpPr>
          <a:xfrm rot="10800000" flipH="1">
            <a:off x="2" y="1454351"/>
            <a:ext cx="11796669" cy="3949300"/>
            <a:chOff x="-8178042" y="-4493254"/>
            <a:chExt cx="19483598" cy="6522736"/>
          </a:xfrm>
          <a:solidFill>
            <a:srgbClr val="25347A"/>
          </a:solidFill>
        </p:grpSpPr>
        <p:sp>
          <p:nvSpPr>
            <p:cNvPr id="48" name="Shape 48"/>
            <p:cNvSpPr/>
            <p:nvPr/>
          </p:nvSpPr>
          <p:spPr>
            <a:xfrm>
              <a:off x="-8178042" y="-4493118"/>
              <a:ext cx="12968400" cy="65226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49" name="Shape 49"/>
            <p:cNvSpPr/>
            <p:nvPr/>
          </p:nvSpPr>
          <p:spPr>
            <a:xfrm>
              <a:off x="4782955" y="-4493254"/>
              <a:ext cx="6522600" cy="65226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sp>
        <p:nvSpPr>
          <p:cNvPr id="50" name="Shape 50"/>
          <p:cNvSpPr txBox="1">
            <a:spLocks noGrp="1"/>
          </p:cNvSpPr>
          <p:nvPr>
            <p:ph type="body" idx="1" hasCustomPrompt="1"/>
          </p:nvPr>
        </p:nvSpPr>
        <p:spPr>
          <a:xfrm>
            <a:off x="1106367" y="1602667"/>
            <a:ext cx="6787600" cy="3660000"/>
          </a:xfrm>
          <a:prstGeom prst="rect">
            <a:avLst/>
          </a:prstGeom>
        </p:spPr>
        <p:txBody>
          <a:bodyPr spcFirstLastPara="1" wrap="square" lIns="91425" tIns="91425" rIns="91425" bIns="91425" anchor="t" anchorCtr="0"/>
          <a:lstStyle>
            <a:lvl1pPr marL="50799" lvl="0" indent="0" rtl="0">
              <a:spcBef>
                <a:spcPts val="800"/>
              </a:spcBef>
              <a:spcAft>
                <a:spcPts val="0"/>
              </a:spcAft>
              <a:buClr>
                <a:srgbClr val="FFFFFF"/>
              </a:buClr>
              <a:buSzPts val="3000"/>
              <a:buNone/>
              <a:defRPr sz="4000" i="1" baseline="0">
                <a:solidFill>
                  <a:srgbClr val="FFFFFF"/>
                </a:solidFill>
                <a:latin typeface="Calibri" panose="020F0502020204030204" pitchFamily="34" charset="0"/>
                <a:cs typeface="Calibri" panose="020F0502020204030204" pitchFamily="34" charset="0"/>
              </a:defRPr>
            </a:lvl1pPr>
            <a:lvl2pPr marL="1219170" lvl="1" indent="-558786" rtl="0">
              <a:spcBef>
                <a:spcPts val="640"/>
              </a:spcBef>
              <a:spcAft>
                <a:spcPts val="0"/>
              </a:spcAft>
              <a:buClr>
                <a:srgbClr val="FFFFFF"/>
              </a:buClr>
              <a:buSzPts val="3000"/>
              <a:buChar char="▻"/>
              <a:defRPr sz="4000" i="1">
                <a:solidFill>
                  <a:srgbClr val="FFFFFF"/>
                </a:solidFill>
              </a:defRPr>
            </a:lvl2pPr>
            <a:lvl3pPr marL="1828754" lvl="2" indent="-558786" rtl="0">
              <a:spcBef>
                <a:spcPts val="640"/>
              </a:spcBef>
              <a:spcAft>
                <a:spcPts val="0"/>
              </a:spcAft>
              <a:buClr>
                <a:srgbClr val="FFFFFF"/>
              </a:buClr>
              <a:buSzPts val="3000"/>
              <a:buChar char="▻"/>
              <a:defRPr sz="4000" i="1">
                <a:solidFill>
                  <a:srgbClr val="FFFFFF"/>
                </a:solidFill>
              </a:defRPr>
            </a:lvl3pPr>
            <a:lvl4pPr marL="2438339" lvl="3" indent="-558786" rtl="0">
              <a:spcBef>
                <a:spcPts val="480"/>
              </a:spcBef>
              <a:spcAft>
                <a:spcPts val="0"/>
              </a:spcAft>
              <a:buClr>
                <a:srgbClr val="FFFFFF"/>
              </a:buClr>
              <a:buSzPts val="3000"/>
              <a:buChar char="▻"/>
              <a:defRPr sz="4000" i="1">
                <a:solidFill>
                  <a:srgbClr val="FFFFFF"/>
                </a:solidFill>
              </a:defRPr>
            </a:lvl4pPr>
            <a:lvl5pPr marL="3047924" lvl="4" indent="-558786" rtl="0">
              <a:spcBef>
                <a:spcPts val="480"/>
              </a:spcBef>
              <a:spcAft>
                <a:spcPts val="0"/>
              </a:spcAft>
              <a:buClr>
                <a:srgbClr val="FFFFFF"/>
              </a:buClr>
              <a:buSzPts val="3000"/>
              <a:buChar char="▻"/>
              <a:defRPr sz="4000" i="1">
                <a:solidFill>
                  <a:srgbClr val="FFFFFF"/>
                </a:solidFill>
              </a:defRPr>
            </a:lvl5pPr>
            <a:lvl6pPr marL="3657509" lvl="5" indent="-558786" rtl="0">
              <a:spcBef>
                <a:spcPts val="480"/>
              </a:spcBef>
              <a:spcAft>
                <a:spcPts val="0"/>
              </a:spcAft>
              <a:buClr>
                <a:srgbClr val="FFFFFF"/>
              </a:buClr>
              <a:buSzPts val="3000"/>
              <a:buChar char="▻"/>
              <a:defRPr sz="4000" i="1">
                <a:solidFill>
                  <a:srgbClr val="FFFFFF"/>
                </a:solidFill>
              </a:defRPr>
            </a:lvl6pPr>
            <a:lvl7pPr marL="4267093" lvl="6" indent="-558786" rtl="0">
              <a:spcBef>
                <a:spcPts val="480"/>
              </a:spcBef>
              <a:spcAft>
                <a:spcPts val="0"/>
              </a:spcAft>
              <a:buClr>
                <a:srgbClr val="FFFFFF"/>
              </a:buClr>
              <a:buSzPts val="3000"/>
              <a:buChar char="▻"/>
              <a:defRPr sz="4000" i="1">
                <a:solidFill>
                  <a:srgbClr val="FFFFFF"/>
                </a:solidFill>
              </a:defRPr>
            </a:lvl7pPr>
            <a:lvl8pPr marL="4876678" lvl="7" indent="-558786" rtl="0">
              <a:spcBef>
                <a:spcPts val="480"/>
              </a:spcBef>
              <a:spcAft>
                <a:spcPts val="0"/>
              </a:spcAft>
              <a:buClr>
                <a:srgbClr val="FFFFFF"/>
              </a:buClr>
              <a:buSzPts val="3000"/>
              <a:buChar char="▻"/>
              <a:defRPr sz="4000" i="1">
                <a:solidFill>
                  <a:srgbClr val="FFFFFF"/>
                </a:solidFill>
              </a:defRPr>
            </a:lvl8pPr>
            <a:lvl9pPr marL="5486263" lvl="8" indent="-558786">
              <a:spcBef>
                <a:spcPts val="480"/>
              </a:spcBef>
              <a:spcAft>
                <a:spcPts val="0"/>
              </a:spcAft>
              <a:buClr>
                <a:srgbClr val="FFFFFF"/>
              </a:buClr>
              <a:buSzPts val="3000"/>
              <a:buChar char="▻"/>
              <a:defRPr sz="4000" i="1">
                <a:solidFill>
                  <a:srgbClr val="FFFFFF"/>
                </a:solidFill>
              </a:defRPr>
            </a:lvl9pPr>
          </a:lstStyle>
          <a:p>
            <a:r>
              <a:rPr lang="en-US" dirty="0" smtClean="0"/>
              <a:t>Quotation Slide</a:t>
            </a:r>
            <a:endParaRPr dirty="0"/>
          </a:p>
        </p:txBody>
      </p:sp>
      <p:sp>
        <p:nvSpPr>
          <p:cNvPr id="51" name="Shape 51"/>
          <p:cNvSpPr txBox="1"/>
          <p:nvPr/>
        </p:nvSpPr>
        <p:spPr>
          <a:xfrm>
            <a:off x="382133" y="1352767"/>
            <a:ext cx="902000" cy="871600"/>
          </a:xfrm>
          <a:prstGeom prst="rect">
            <a:avLst/>
          </a:prstGeom>
          <a:noFill/>
          <a:ln>
            <a:noFill/>
          </a:ln>
        </p:spPr>
        <p:txBody>
          <a:bodyPr spcFirstLastPara="1" wrap="square" lIns="121900" tIns="121900" rIns="121900" bIns="121900" anchor="t" anchorCtr="0">
            <a:noAutofit/>
          </a:bodyPr>
          <a:lstStyle/>
          <a:p>
            <a:pPr marL="0" lvl="0" indent="0" algn="ctr">
              <a:spcBef>
                <a:spcPts val="0"/>
              </a:spcBef>
              <a:spcAft>
                <a:spcPts val="0"/>
              </a:spcAft>
              <a:buNone/>
            </a:pPr>
            <a:r>
              <a:rPr lang="en" sz="9600" b="1" dirty="0">
                <a:solidFill>
                  <a:schemeClr val="bg1"/>
                </a:solidFill>
              </a:rPr>
              <a:t>“</a:t>
            </a:r>
            <a:endParaRPr sz="9600" b="1" dirty="0">
              <a:solidFill>
                <a:schemeClr val="bg1"/>
              </a:solidFill>
            </a:endParaRPr>
          </a:p>
        </p:txBody>
      </p:sp>
      <p:grpSp>
        <p:nvGrpSpPr>
          <p:cNvPr id="54" name="Shape 54"/>
          <p:cNvGrpSpPr/>
          <p:nvPr/>
        </p:nvGrpSpPr>
        <p:grpSpPr>
          <a:xfrm flipH="1">
            <a:off x="9475267" y="5963632"/>
            <a:ext cx="2721116" cy="894393"/>
            <a:chOff x="1297954" y="330075"/>
            <a:chExt cx="5169293" cy="1699506"/>
          </a:xfrm>
          <a:solidFill>
            <a:srgbClr val="007CBA"/>
          </a:solidFill>
        </p:grpSpPr>
        <p:sp>
          <p:nvSpPr>
            <p:cNvPr id="55" name="Shape 55"/>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56" name="Shape 56"/>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57" name="Shape 57"/>
          <p:cNvGrpSpPr/>
          <p:nvPr/>
        </p:nvGrpSpPr>
        <p:grpSpPr>
          <a:xfrm flipH="1">
            <a:off x="9266413" y="6195651"/>
            <a:ext cx="2933151" cy="406084"/>
            <a:chOff x="-5827153" y="330075"/>
            <a:chExt cx="12276019" cy="1699569"/>
          </a:xfrm>
          <a:solidFill>
            <a:srgbClr val="25347A"/>
          </a:solidFill>
        </p:grpSpPr>
        <p:sp>
          <p:nvSpPr>
            <p:cNvPr id="58" name="Shape 58"/>
            <p:cNvSpPr/>
            <p:nvPr/>
          </p:nvSpPr>
          <p:spPr>
            <a:xfrm>
              <a:off x="-5827153" y="330144"/>
              <a:ext cx="1061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59" name="Shape 59"/>
            <p:cNvSpPr/>
            <p:nvPr/>
          </p:nvSpPr>
          <p:spPr>
            <a:xfrm>
              <a:off x="4749366"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60" name="Shape 60"/>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21" name="Shape 51"/>
          <p:cNvSpPr txBox="1"/>
          <p:nvPr userDrawn="1"/>
        </p:nvSpPr>
        <p:spPr>
          <a:xfrm rot="10800000">
            <a:off x="7074007" y="4680203"/>
            <a:ext cx="902000" cy="871600"/>
          </a:xfrm>
          <a:prstGeom prst="rect">
            <a:avLst/>
          </a:prstGeom>
          <a:noFill/>
          <a:ln>
            <a:noFill/>
          </a:ln>
        </p:spPr>
        <p:txBody>
          <a:bodyPr spcFirstLastPara="1" wrap="square" lIns="121900" tIns="121900" rIns="121900" bIns="121900" anchor="t" anchorCtr="0">
            <a:noAutofit/>
          </a:bodyPr>
          <a:lstStyle/>
          <a:p>
            <a:pPr marL="0" lvl="0" indent="0" algn="ctr">
              <a:spcBef>
                <a:spcPts val="0"/>
              </a:spcBef>
              <a:spcAft>
                <a:spcPts val="0"/>
              </a:spcAft>
              <a:buNone/>
            </a:pPr>
            <a:r>
              <a:rPr lang="en" sz="9600" b="1" dirty="0">
                <a:solidFill>
                  <a:schemeClr val="bg1"/>
                </a:solidFill>
              </a:rPr>
              <a:t>“</a:t>
            </a:r>
            <a:endParaRPr sz="9600" b="1" dirty="0">
              <a:solidFill>
                <a:schemeClr val="bg1"/>
              </a:solidFill>
            </a:endParaRPr>
          </a:p>
        </p:txBody>
      </p:sp>
    </p:spTree>
    <p:extLst>
      <p:ext uri="{BB962C8B-B14F-4D97-AF65-F5344CB8AC3E}">
        <p14:creationId xmlns:p14="http://schemas.microsoft.com/office/powerpoint/2010/main" val="4188304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1 column" type="tx" preserve="1">
  <p:cSld name="Title + 1 column">
    <p:spTree>
      <p:nvGrpSpPr>
        <p:cNvPr id="1" name="Shape 61"/>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9104024" y="144528"/>
            <a:ext cx="3067987" cy="1426321"/>
          </a:xfrm>
          <a:prstGeom prst="rect">
            <a:avLst/>
          </a:prstGeom>
        </p:spPr>
      </p:pic>
      <p:grpSp>
        <p:nvGrpSpPr>
          <p:cNvPr id="62" name="Shape 62"/>
          <p:cNvGrpSpPr/>
          <p:nvPr/>
        </p:nvGrpSpPr>
        <p:grpSpPr>
          <a:xfrm>
            <a:off x="0" y="10811"/>
            <a:ext cx="9420381" cy="1561411"/>
            <a:chOff x="38518" y="45"/>
            <a:chExt cx="7065286" cy="1328480"/>
          </a:xfrm>
          <a:solidFill>
            <a:srgbClr val="25347A"/>
          </a:solidFill>
        </p:grpSpPr>
        <p:grpSp>
          <p:nvGrpSpPr>
            <p:cNvPr id="64" name="Shape 64"/>
            <p:cNvGrpSpPr/>
            <p:nvPr/>
          </p:nvGrpSpPr>
          <p:grpSpPr>
            <a:xfrm rot="10800000" flipH="1">
              <a:off x="38518" y="45"/>
              <a:ext cx="6717653" cy="1328480"/>
              <a:chOff x="-2118823" y="328577"/>
              <a:chExt cx="8601348" cy="1700998"/>
            </a:xfrm>
            <a:grpFill/>
          </p:grpSpPr>
          <p:sp>
            <p:nvSpPr>
              <p:cNvPr id="65" name="Shape 65"/>
              <p:cNvSpPr/>
              <p:nvPr/>
            </p:nvSpPr>
            <p:spPr>
              <a:xfrm>
                <a:off x="-2118823" y="328577"/>
                <a:ext cx="6958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66" name="Shape 66"/>
              <p:cNvSpPr/>
              <p:nvPr/>
            </p:nvSpPr>
            <p:spPr>
              <a:xfrm>
                <a:off x="4783025" y="330075"/>
                <a:ext cx="1699500" cy="1699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67" name="Shape 67"/>
            <p:cNvGrpSpPr/>
            <p:nvPr/>
          </p:nvGrpSpPr>
          <p:grpSpPr>
            <a:xfrm rot="10800000" flipH="1">
              <a:off x="38518" y="260296"/>
              <a:ext cx="7065286" cy="772915"/>
              <a:chOff x="-9007252" y="593316"/>
              <a:chExt cx="15558876" cy="1702080"/>
            </a:xfrm>
            <a:grpFill/>
          </p:grpSpPr>
          <p:sp>
            <p:nvSpPr>
              <p:cNvPr id="68" name="Shape 68"/>
              <p:cNvSpPr/>
              <p:nvPr/>
            </p:nvSpPr>
            <p:spPr>
              <a:xfrm>
                <a:off x="-9007252" y="593316"/>
                <a:ext cx="13882199" cy="1699503"/>
              </a:xfrm>
              <a:prstGeom prst="rect">
                <a:avLst/>
              </a:prstGeom>
              <a:solidFill>
                <a:srgbClr val="007CBA"/>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69" name="Shape 69"/>
              <p:cNvSpPr/>
              <p:nvPr/>
            </p:nvSpPr>
            <p:spPr>
              <a:xfrm>
                <a:off x="4852124" y="595894"/>
                <a:ext cx="1699500" cy="1699502"/>
              </a:xfrm>
              <a:prstGeom prst="rtTriangle">
                <a:avLst/>
              </a:prstGeom>
              <a:solidFill>
                <a:srgbClr val="007CBA"/>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grpSp>
        <p:nvGrpSpPr>
          <p:cNvPr id="72" name="Shape 72"/>
          <p:cNvGrpSpPr/>
          <p:nvPr/>
        </p:nvGrpSpPr>
        <p:grpSpPr>
          <a:xfrm flipH="1">
            <a:off x="9475267" y="5963632"/>
            <a:ext cx="2721116" cy="894393"/>
            <a:chOff x="1297954" y="330075"/>
            <a:chExt cx="5169293" cy="1699506"/>
          </a:xfrm>
          <a:solidFill>
            <a:srgbClr val="25347A"/>
          </a:solidFill>
        </p:grpSpPr>
        <p:sp>
          <p:nvSpPr>
            <p:cNvPr id="73" name="Shape 73"/>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74" name="Shape 74"/>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75" name="Shape 75"/>
          <p:cNvGrpSpPr/>
          <p:nvPr/>
        </p:nvGrpSpPr>
        <p:grpSpPr>
          <a:xfrm flipH="1">
            <a:off x="9266413" y="6195651"/>
            <a:ext cx="2933151" cy="406084"/>
            <a:chOff x="-5827153" y="330075"/>
            <a:chExt cx="12276019" cy="1699569"/>
          </a:xfrm>
          <a:solidFill>
            <a:srgbClr val="007CBA"/>
          </a:solidFill>
        </p:grpSpPr>
        <p:sp>
          <p:nvSpPr>
            <p:cNvPr id="76" name="Shape 76"/>
            <p:cNvSpPr/>
            <p:nvPr/>
          </p:nvSpPr>
          <p:spPr>
            <a:xfrm>
              <a:off x="-5827153" y="330144"/>
              <a:ext cx="1061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77" name="Shape 77"/>
            <p:cNvSpPr/>
            <p:nvPr/>
          </p:nvSpPr>
          <p:spPr>
            <a:xfrm>
              <a:off x="4749366"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78" name="Shape 78"/>
          <p:cNvSpPr txBox="1">
            <a:spLocks noGrp="1"/>
          </p:cNvSpPr>
          <p:nvPr>
            <p:ph type="title" hasCustomPrompt="1"/>
          </p:nvPr>
        </p:nvSpPr>
        <p:spPr>
          <a:xfrm>
            <a:off x="154361" y="290023"/>
            <a:ext cx="7323200" cy="1021600"/>
          </a:xfrm>
          <a:prstGeom prst="rect">
            <a:avLst/>
          </a:prstGeom>
        </p:spPr>
        <p:txBody>
          <a:bodyPr spcFirstLastPara="1" wrap="square" lIns="91425" tIns="91425" rIns="91425" bIns="91425" anchor="ctr" anchorCtr="0"/>
          <a:lstStyle>
            <a:lvl1pPr lvl="0">
              <a:spcBef>
                <a:spcPts val="0"/>
              </a:spcBef>
              <a:spcAft>
                <a:spcPts val="0"/>
              </a:spcAft>
              <a:buSzPts val="2000"/>
              <a:buNone/>
              <a:defRPr sz="4267">
                <a:latin typeface="Calibri" panose="020F0502020204030204" pitchFamily="34" charset="0"/>
                <a:cs typeface="Calibri" panose="020F0502020204030204" pitchFamily="34" charset="0"/>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en-US" dirty="0" smtClean="0"/>
              <a:t>Content Slide</a:t>
            </a:r>
            <a:endParaRPr dirty="0"/>
          </a:p>
        </p:txBody>
      </p:sp>
      <p:sp>
        <p:nvSpPr>
          <p:cNvPr id="79" name="Shape 79"/>
          <p:cNvSpPr txBox="1">
            <a:spLocks noGrp="1"/>
          </p:cNvSpPr>
          <p:nvPr>
            <p:ph type="body" idx="1"/>
          </p:nvPr>
        </p:nvSpPr>
        <p:spPr>
          <a:xfrm>
            <a:off x="386159" y="1728767"/>
            <a:ext cx="10986379" cy="4194000"/>
          </a:xfrm>
          <a:prstGeom prst="rect">
            <a:avLst/>
          </a:prstGeom>
        </p:spPr>
        <p:txBody>
          <a:bodyPr spcFirstLastPara="1" wrap="square" lIns="91425" tIns="91425" rIns="91425" bIns="91425" anchor="t" anchorCtr="0"/>
          <a:lstStyle>
            <a:lvl1pPr marL="101597" lvl="0" indent="0">
              <a:spcBef>
                <a:spcPts val="800"/>
              </a:spcBef>
              <a:spcAft>
                <a:spcPts val="0"/>
              </a:spcAft>
              <a:buSzPts val="2400"/>
              <a:buNone/>
              <a:defRPr>
                <a:solidFill>
                  <a:srgbClr val="25347A"/>
                </a:solidFill>
                <a:latin typeface="Calibri" panose="020F0502020204030204" pitchFamily="34" charset="0"/>
                <a:cs typeface="Calibri" panose="020F0502020204030204" pitchFamily="34" charset="0"/>
              </a:defRPr>
            </a:lvl1pPr>
            <a:lvl2pPr marL="1219170" lvl="1" indent="-507987">
              <a:spcBef>
                <a:spcPts val="1333"/>
              </a:spcBef>
              <a:spcAft>
                <a:spcPts val="0"/>
              </a:spcAft>
              <a:buSzPts val="2400"/>
              <a:buChar char="▻"/>
              <a:defRPr/>
            </a:lvl2pPr>
            <a:lvl3pPr marL="1828754" lvl="2" indent="-507987">
              <a:spcBef>
                <a:spcPts val="1333"/>
              </a:spcBef>
              <a:spcAft>
                <a:spcPts val="0"/>
              </a:spcAft>
              <a:buSzPts val="2400"/>
              <a:buChar char="▻"/>
              <a:defRPr/>
            </a:lvl3pPr>
            <a:lvl4pPr marL="2438339" lvl="3" indent="-507987">
              <a:spcBef>
                <a:spcPts val="1333"/>
              </a:spcBef>
              <a:spcAft>
                <a:spcPts val="0"/>
              </a:spcAft>
              <a:buSzPts val="2400"/>
              <a:buChar char="▻"/>
              <a:defRPr/>
            </a:lvl4pPr>
            <a:lvl5pPr marL="3047924" lvl="4" indent="-507987">
              <a:spcBef>
                <a:spcPts val="1333"/>
              </a:spcBef>
              <a:spcAft>
                <a:spcPts val="0"/>
              </a:spcAft>
              <a:buSzPts val="2400"/>
              <a:buChar char="▻"/>
              <a:defRPr/>
            </a:lvl5pPr>
            <a:lvl6pPr marL="3657509" lvl="5" indent="-507987">
              <a:spcBef>
                <a:spcPts val="1333"/>
              </a:spcBef>
              <a:spcAft>
                <a:spcPts val="0"/>
              </a:spcAft>
              <a:buSzPts val="2400"/>
              <a:buChar char="▻"/>
              <a:defRPr/>
            </a:lvl6pPr>
            <a:lvl7pPr marL="4267093" lvl="6" indent="-507987">
              <a:spcBef>
                <a:spcPts val="1333"/>
              </a:spcBef>
              <a:spcAft>
                <a:spcPts val="0"/>
              </a:spcAft>
              <a:buSzPts val="2400"/>
              <a:buChar char="▻"/>
              <a:defRPr/>
            </a:lvl7pPr>
            <a:lvl8pPr marL="4876678" lvl="7" indent="-507987">
              <a:spcBef>
                <a:spcPts val="1333"/>
              </a:spcBef>
              <a:spcAft>
                <a:spcPts val="0"/>
              </a:spcAft>
              <a:buSzPts val="2400"/>
              <a:buChar char="▻"/>
              <a:defRPr/>
            </a:lvl8pPr>
            <a:lvl9pPr marL="5486263" lvl="8" indent="-507987">
              <a:spcBef>
                <a:spcPts val="1333"/>
              </a:spcBef>
              <a:spcAft>
                <a:spcPts val="1333"/>
              </a:spcAft>
              <a:buSzPts val="2400"/>
              <a:buChar char="▻"/>
              <a:defRPr/>
            </a:lvl9pPr>
          </a:lstStyle>
          <a:p>
            <a:endParaRPr dirty="0"/>
          </a:p>
        </p:txBody>
      </p:sp>
      <p:sp>
        <p:nvSpPr>
          <p:cNvPr id="80" name="Shape 80"/>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45672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2 columns" type="twoColTx" preserve="1">
  <p:cSld name="Title + 2 columns">
    <p:spTree>
      <p:nvGrpSpPr>
        <p:cNvPr id="1" name="Shape 81"/>
        <p:cNvGrpSpPr/>
        <p:nvPr/>
      </p:nvGrpSpPr>
      <p:grpSpPr>
        <a:xfrm>
          <a:off x="0" y="0"/>
          <a:ext cx="0" cy="0"/>
          <a:chOff x="0" y="0"/>
          <a:chExt cx="0" cy="0"/>
        </a:xfrm>
      </p:grpSpPr>
      <p:pic>
        <p:nvPicPr>
          <p:cNvPr id="20" name="Picture 19"/>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9104024" y="144528"/>
            <a:ext cx="3067987" cy="1426321"/>
          </a:xfrm>
          <a:prstGeom prst="rect">
            <a:avLst/>
          </a:prstGeom>
        </p:spPr>
      </p:pic>
      <p:grpSp>
        <p:nvGrpSpPr>
          <p:cNvPr id="92" name="Shape 92"/>
          <p:cNvGrpSpPr/>
          <p:nvPr/>
        </p:nvGrpSpPr>
        <p:grpSpPr>
          <a:xfrm flipH="1">
            <a:off x="9467705" y="5983246"/>
            <a:ext cx="2721116" cy="894393"/>
            <a:chOff x="1297954" y="330075"/>
            <a:chExt cx="5169293" cy="1699506"/>
          </a:xfrm>
          <a:solidFill>
            <a:srgbClr val="007CBA"/>
          </a:solidFill>
        </p:grpSpPr>
        <p:sp>
          <p:nvSpPr>
            <p:cNvPr id="93" name="Shape 93"/>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94" name="Shape 94"/>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95" name="Shape 95"/>
          <p:cNvGrpSpPr/>
          <p:nvPr/>
        </p:nvGrpSpPr>
        <p:grpSpPr>
          <a:xfrm flipH="1">
            <a:off x="9258850" y="6215266"/>
            <a:ext cx="2933151" cy="406084"/>
            <a:chOff x="-5827153" y="330075"/>
            <a:chExt cx="12276019" cy="1699569"/>
          </a:xfrm>
          <a:solidFill>
            <a:srgbClr val="25347A"/>
          </a:solidFill>
        </p:grpSpPr>
        <p:sp>
          <p:nvSpPr>
            <p:cNvPr id="96" name="Shape 96"/>
            <p:cNvSpPr/>
            <p:nvPr/>
          </p:nvSpPr>
          <p:spPr>
            <a:xfrm>
              <a:off x="-5827153" y="330144"/>
              <a:ext cx="1061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97" name="Shape 97"/>
            <p:cNvSpPr/>
            <p:nvPr/>
          </p:nvSpPr>
          <p:spPr>
            <a:xfrm>
              <a:off x="4749366"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98" name="Shape 98"/>
          <p:cNvSpPr txBox="1">
            <a:spLocks noGrp="1"/>
          </p:cNvSpPr>
          <p:nvPr>
            <p:ph type="title"/>
          </p:nvPr>
        </p:nvSpPr>
        <p:spPr>
          <a:xfrm>
            <a:off x="245327" y="496836"/>
            <a:ext cx="7011200" cy="1021600"/>
          </a:xfrm>
          <a:prstGeom prst="rect">
            <a:avLst/>
          </a:prstGeom>
        </p:spPr>
        <p:txBody>
          <a:bodyPr spcFirstLastPara="1" wrap="square" lIns="91425" tIns="91425" rIns="91425" bIns="91425" anchor="ctr" anchorCtr="0"/>
          <a:lstStyle>
            <a:lvl1pPr lvl="0">
              <a:spcBef>
                <a:spcPts val="0"/>
              </a:spcBef>
              <a:spcAft>
                <a:spcPts val="0"/>
              </a:spcAft>
              <a:buSzPts val="2000"/>
              <a:buNone/>
              <a:defRPr sz="4800">
                <a:solidFill>
                  <a:schemeClr val="bg1"/>
                </a:solidFill>
                <a:latin typeface="Calibri" panose="020F0502020204030204" pitchFamily="34" charset="0"/>
                <a:cs typeface="Calibri" panose="020F0502020204030204" pitchFamily="34" charset="0"/>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dirty="0"/>
          </a:p>
        </p:txBody>
      </p:sp>
      <p:sp>
        <p:nvSpPr>
          <p:cNvPr id="99" name="Shape 99"/>
          <p:cNvSpPr txBox="1">
            <a:spLocks noGrp="1"/>
          </p:cNvSpPr>
          <p:nvPr>
            <p:ph type="body" idx="1"/>
          </p:nvPr>
        </p:nvSpPr>
        <p:spPr>
          <a:xfrm>
            <a:off x="599607" y="2050651"/>
            <a:ext cx="4990493" cy="4285192"/>
          </a:xfrm>
          <a:prstGeom prst="rect">
            <a:avLst/>
          </a:prstGeom>
        </p:spPr>
        <p:txBody>
          <a:bodyPr spcFirstLastPara="1" wrap="square" lIns="91425" tIns="91425" rIns="91425" bIns="91425" anchor="t" anchorCtr="0"/>
          <a:lstStyle>
            <a:lvl1pPr marL="609585" lvl="0" indent="-474121">
              <a:spcBef>
                <a:spcPts val="800"/>
              </a:spcBef>
              <a:spcAft>
                <a:spcPts val="0"/>
              </a:spcAft>
              <a:buSzPts val="2000"/>
              <a:buChar char="▰"/>
              <a:defRPr sz="2667">
                <a:solidFill>
                  <a:srgbClr val="25347A"/>
                </a:solidFill>
                <a:latin typeface="Calibri" panose="020F0502020204030204" pitchFamily="34" charset="0"/>
                <a:cs typeface="Calibri" panose="020F0502020204030204" pitchFamily="34" charset="0"/>
              </a:defRPr>
            </a:lvl1pPr>
            <a:lvl2pPr marL="1219170" lvl="1" indent="-474121">
              <a:spcBef>
                <a:spcPts val="1333"/>
              </a:spcBef>
              <a:spcAft>
                <a:spcPts val="0"/>
              </a:spcAft>
              <a:buSzPts val="2000"/>
              <a:buChar char="▻"/>
              <a:defRPr sz="2667"/>
            </a:lvl2pPr>
            <a:lvl3pPr marL="1828754" lvl="2" indent="-474121">
              <a:spcBef>
                <a:spcPts val="1333"/>
              </a:spcBef>
              <a:spcAft>
                <a:spcPts val="0"/>
              </a:spcAft>
              <a:buSzPts val="2000"/>
              <a:buChar char="▻"/>
              <a:defRPr sz="2667"/>
            </a:lvl3pPr>
            <a:lvl4pPr marL="2438339" lvl="3" indent="-474121">
              <a:spcBef>
                <a:spcPts val="1333"/>
              </a:spcBef>
              <a:spcAft>
                <a:spcPts val="0"/>
              </a:spcAft>
              <a:buSzPts val="2000"/>
              <a:buChar char="▻"/>
              <a:defRPr sz="2667"/>
            </a:lvl4pPr>
            <a:lvl5pPr marL="3047924" lvl="4" indent="-474121">
              <a:spcBef>
                <a:spcPts val="1333"/>
              </a:spcBef>
              <a:spcAft>
                <a:spcPts val="0"/>
              </a:spcAft>
              <a:buSzPts val="2000"/>
              <a:buChar char="▻"/>
              <a:defRPr sz="2667"/>
            </a:lvl5pPr>
            <a:lvl6pPr marL="3657509" lvl="5" indent="-474121">
              <a:spcBef>
                <a:spcPts val="1333"/>
              </a:spcBef>
              <a:spcAft>
                <a:spcPts val="0"/>
              </a:spcAft>
              <a:buSzPts val="2000"/>
              <a:buChar char="▻"/>
              <a:defRPr sz="2667"/>
            </a:lvl6pPr>
            <a:lvl7pPr marL="4267093" lvl="6" indent="-474121">
              <a:spcBef>
                <a:spcPts val="1333"/>
              </a:spcBef>
              <a:spcAft>
                <a:spcPts val="0"/>
              </a:spcAft>
              <a:buSzPts val="2000"/>
              <a:buChar char="▻"/>
              <a:defRPr sz="2667"/>
            </a:lvl7pPr>
            <a:lvl8pPr marL="4876678" lvl="7" indent="-474121">
              <a:spcBef>
                <a:spcPts val="1333"/>
              </a:spcBef>
              <a:spcAft>
                <a:spcPts val="0"/>
              </a:spcAft>
              <a:buSzPts val="2000"/>
              <a:buChar char="▻"/>
              <a:defRPr sz="2667"/>
            </a:lvl8pPr>
            <a:lvl9pPr marL="5486263" lvl="8" indent="-474121">
              <a:spcBef>
                <a:spcPts val="1333"/>
              </a:spcBef>
              <a:spcAft>
                <a:spcPts val="1333"/>
              </a:spcAft>
              <a:buSzPts val="2000"/>
              <a:buChar char="▻"/>
              <a:defRPr sz="2667"/>
            </a:lvl9pPr>
          </a:lstStyle>
          <a:p>
            <a:endParaRPr dirty="0"/>
          </a:p>
        </p:txBody>
      </p:sp>
      <p:sp>
        <p:nvSpPr>
          <p:cNvPr id="100" name="Shape 100"/>
          <p:cNvSpPr txBox="1">
            <a:spLocks noGrp="1"/>
          </p:cNvSpPr>
          <p:nvPr>
            <p:ph type="body" idx="2"/>
          </p:nvPr>
        </p:nvSpPr>
        <p:spPr>
          <a:xfrm>
            <a:off x="5861496" y="2050650"/>
            <a:ext cx="4721559" cy="4365140"/>
          </a:xfrm>
          <a:prstGeom prst="rect">
            <a:avLst/>
          </a:prstGeom>
        </p:spPr>
        <p:txBody>
          <a:bodyPr spcFirstLastPara="1" wrap="square" lIns="91425" tIns="91425" rIns="91425" bIns="91425" anchor="t" anchorCtr="0"/>
          <a:lstStyle>
            <a:lvl1pPr marL="609585" lvl="0" indent="-474121">
              <a:spcBef>
                <a:spcPts val="800"/>
              </a:spcBef>
              <a:spcAft>
                <a:spcPts val="0"/>
              </a:spcAft>
              <a:buSzPts val="2000"/>
              <a:buChar char="▰"/>
              <a:defRPr sz="2667">
                <a:solidFill>
                  <a:srgbClr val="25347A"/>
                </a:solidFill>
                <a:latin typeface="Calibri" panose="020F0502020204030204" pitchFamily="34" charset="0"/>
                <a:cs typeface="Calibri" panose="020F0502020204030204" pitchFamily="34" charset="0"/>
              </a:defRPr>
            </a:lvl1pPr>
            <a:lvl2pPr marL="1219170" lvl="1" indent="-474121">
              <a:spcBef>
                <a:spcPts val="1333"/>
              </a:spcBef>
              <a:spcAft>
                <a:spcPts val="0"/>
              </a:spcAft>
              <a:buSzPts val="2000"/>
              <a:buChar char="▻"/>
              <a:defRPr sz="2667"/>
            </a:lvl2pPr>
            <a:lvl3pPr marL="1828754" lvl="2" indent="-474121">
              <a:spcBef>
                <a:spcPts val="1333"/>
              </a:spcBef>
              <a:spcAft>
                <a:spcPts val="0"/>
              </a:spcAft>
              <a:buSzPts val="2000"/>
              <a:buChar char="▻"/>
              <a:defRPr sz="2667"/>
            </a:lvl3pPr>
            <a:lvl4pPr marL="2438339" lvl="3" indent="-474121">
              <a:spcBef>
                <a:spcPts val="1333"/>
              </a:spcBef>
              <a:spcAft>
                <a:spcPts val="0"/>
              </a:spcAft>
              <a:buSzPts val="2000"/>
              <a:buChar char="▻"/>
              <a:defRPr sz="2667"/>
            </a:lvl4pPr>
            <a:lvl5pPr marL="3047924" lvl="4" indent="-474121">
              <a:spcBef>
                <a:spcPts val="1333"/>
              </a:spcBef>
              <a:spcAft>
                <a:spcPts val="0"/>
              </a:spcAft>
              <a:buSzPts val="2000"/>
              <a:buChar char="▻"/>
              <a:defRPr sz="2667"/>
            </a:lvl5pPr>
            <a:lvl6pPr marL="3657509" lvl="5" indent="-474121">
              <a:spcBef>
                <a:spcPts val="1333"/>
              </a:spcBef>
              <a:spcAft>
                <a:spcPts val="0"/>
              </a:spcAft>
              <a:buSzPts val="2000"/>
              <a:buChar char="▻"/>
              <a:defRPr sz="2667"/>
            </a:lvl6pPr>
            <a:lvl7pPr marL="4267093" lvl="6" indent="-474121">
              <a:spcBef>
                <a:spcPts val="1333"/>
              </a:spcBef>
              <a:spcAft>
                <a:spcPts val="0"/>
              </a:spcAft>
              <a:buSzPts val="2000"/>
              <a:buChar char="▻"/>
              <a:defRPr sz="2667"/>
            </a:lvl7pPr>
            <a:lvl8pPr marL="4876678" lvl="7" indent="-474121">
              <a:spcBef>
                <a:spcPts val="1333"/>
              </a:spcBef>
              <a:spcAft>
                <a:spcPts val="0"/>
              </a:spcAft>
              <a:buSzPts val="2000"/>
              <a:buChar char="▻"/>
              <a:defRPr sz="2667"/>
            </a:lvl8pPr>
            <a:lvl9pPr marL="5486263" lvl="8" indent="-474121">
              <a:spcBef>
                <a:spcPts val="1333"/>
              </a:spcBef>
              <a:spcAft>
                <a:spcPts val="1333"/>
              </a:spcAft>
              <a:buSzPts val="2000"/>
              <a:buChar char="▻"/>
              <a:defRPr sz="2667"/>
            </a:lvl9pPr>
          </a:lstStyle>
          <a:p>
            <a:endParaRPr dirty="0"/>
          </a:p>
        </p:txBody>
      </p:sp>
      <p:sp>
        <p:nvSpPr>
          <p:cNvPr id="101" name="Shape 101"/>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grpSp>
        <p:nvGrpSpPr>
          <p:cNvPr id="21" name="Shape 62"/>
          <p:cNvGrpSpPr/>
          <p:nvPr userDrawn="1"/>
        </p:nvGrpSpPr>
        <p:grpSpPr>
          <a:xfrm>
            <a:off x="9" y="14791"/>
            <a:ext cx="9434200" cy="1556059"/>
            <a:chOff x="3" y="40"/>
            <a:chExt cx="7075650" cy="1327315"/>
          </a:xfrm>
          <a:solidFill>
            <a:srgbClr val="007CBA"/>
          </a:solidFill>
        </p:grpSpPr>
        <p:grpSp>
          <p:nvGrpSpPr>
            <p:cNvPr id="23" name="Shape 64"/>
            <p:cNvGrpSpPr/>
            <p:nvPr/>
          </p:nvGrpSpPr>
          <p:grpSpPr>
            <a:xfrm rot="10800000" flipH="1">
              <a:off x="3" y="40"/>
              <a:ext cx="6756168" cy="1327315"/>
              <a:chOff x="-2168138" y="330075"/>
              <a:chExt cx="8650663" cy="1699506"/>
            </a:xfrm>
            <a:grpFill/>
          </p:grpSpPr>
          <p:sp>
            <p:nvSpPr>
              <p:cNvPr id="27" name="Shape 65"/>
              <p:cNvSpPr/>
              <p:nvPr/>
            </p:nvSpPr>
            <p:spPr>
              <a:xfrm>
                <a:off x="-2168138" y="330081"/>
                <a:ext cx="6958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28" name="Shape 66"/>
              <p:cNvSpPr/>
              <p:nvPr/>
            </p:nvSpPr>
            <p:spPr>
              <a:xfrm>
                <a:off x="4783025" y="330075"/>
                <a:ext cx="1699500" cy="1699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24" name="Shape 67"/>
            <p:cNvGrpSpPr/>
            <p:nvPr/>
          </p:nvGrpSpPr>
          <p:grpSpPr>
            <a:xfrm rot="10800000" flipH="1">
              <a:off x="3" y="284609"/>
              <a:ext cx="7075650" cy="771744"/>
              <a:chOff x="-9092068" y="542358"/>
              <a:chExt cx="15581699" cy="1699500"/>
            </a:xfrm>
            <a:grpFill/>
          </p:grpSpPr>
          <p:sp>
            <p:nvSpPr>
              <p:cNvPr id="25" name="Shape 68"/>
              <p:cNvSpPr/>
              <p:nvPr/>
            </p:nvSpPr>
            <p:spPr>
              <a:xfrm rot="10800000">
                <a:off x="-9092068" y="542358"/>
                <a:ext cx="13882199" cy="1699498"/>
              </a:xfrm>
              <a:prstGeom prst="rect">
                <a:avLst/>
              </a:prstGeom>
              <a:solidFill>
                <a:srgbClr val="25347A"/>
              </a:solid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sz="4267" b="1" dirty="0" smtClean="0">
                    <a:solidFill>
                      <a:schemeClr val="bg1"/>
                    </a:solidFill>
                    <a:latin typeface="Calibri" panose="020F0502020204030204" pitchFamily="34" charset="0"/>
                    <a:ea typeface="Arvo"/>
                    <a:cs typeface="Calibri" panose="020F0502020204030204" pitchFamily="34" charset="0"/>
                    <a:sym typeface="Arvo"/>
                  </a:rPr>
                  <a:t>Comparison Slide</a:t>
                </a:r>
                <a:endParaRPr sz="4267" b="1" dirty="0">
                  <a:solidFill>
                    <a:schemeClr val="bg1"/>
                  </a:solidFill>
                  <a:latin typeface="Calibri" panose="020F0502020204030204" pitchFamily="34" charset="0"/>
                  <a:ea typeface="Arvo"/>
                  <a:cs typeface="Calibri" panose="020F0502020204030204" pitchFamily="34" charset="0"/>
                  <a:sym typeface="Arvo"/>
                </a:endParaRPr>
              </a:p>
            </p:txBody>
          </p:sp>
          <p:sp>
            <p:nvSpPr>
              <p:cNvPr id="26" name="Shape 69"/>
              <p:cNvSpPr/>
              <p:nvPr/>
            </p:nvSpPr>
            <p:spPr>
              <a:xfrm>
                <a:off x="4790131" y="542358"/>
                <a:ext cx="1699500" cy="1699500"/>
              </a:xfrm>
              <a:prstGeom prst="rtTriangle">
                <a:avLst/>
              </a:prstGeom>
              <a:solidFill>
                <a:srgbClr val="25347A"/>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spTree>
    <p:extLst>
      <p:ext uri="{BB962C8B-B14F-4D97-AF65-F5344CB8AC3E}">
        <p14:creationId xmlns:p14="http://schemas.microsoft.com/office/powerpoint/2010/main" val="881719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3 columns" preserve="1">
  <p:cSld name="Title + 3 columns">
    <p:spTree>
      <p:nvGrpSpPr>
        <p:cNvPr id="1" name="Shape 102"/>
        <p:cNvGrpSpPr/>
        <p:nvPr/>
      </p:nvGrpSpPr>
      <p:grpSpPr>
        <a:xfrm>
          <a:off x="0" y="0"/>
          <a:ext cx="0" cy="0"/>
          <a:chOff x="0" y="0"/>
          <a:chExt cx="0" cy="0"/>
        </a:xfrm>
      </p:grpSpPr>
      <p:pic>
        <p:nvPicPr>
          <p:cNvPr id="20" name="Picture 19"/>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9104024" y="144528"/>
            <a:ext cx="3067987" cy="1426321"/>
          </a:xfrm>
          <a:prstGeom prst="rect">
            <a:avLst/>
          </a:prstGeom>
        </p:spPr>
      </p:pic>
      <p:grpSp>
        <p:nvGrpSpPr>
          <p:cNvPr id="105" name="Shape 105"/>
          <p:cNvGrpSpPr/>
          <p:nvPr/>
        </p:nvGrpSpPr>
        <p:grpSpPr>
          <a:xfrm rot="10800000" flipH="1">
            <a:off x="4" y="53"/>
            <a:ext cx="9008224" cy="1615871"/>
            <a:chOff x="-2168138" y="330075"/>
            <a:chExt cx="8650663" cy="1699506"/>
          </a:xfrm>
          <a:solidFill>
            <a:srgbClr val="007CBA"/>
          </a:solidFill>
        </p:grpSpPr>
        <p:sp>
          <p:nvSpPr>
            <p:cNvPr id="106" name="Shape 106"/>
            <p:cNvSpPr/>
            <p:nvPr/>
          </p:nvSpPr>
          <p:spPr>
            <a:xfrm>
              <a:off x="-2168138" y="330081"/>
              <a:ext cx="6958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107" name="Shape 107"/>
            <p:cNvSpPr/>
            <p:nvPr/>
          </p:nvSpPr>
          <p:spPr>
            <a:xfrm>
              <a:off x="4783025" y="330075"/>
              <a:ext cx="1699500" cy="1699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108" name="Shape 108"/>
          <p:cNvGrpSpPr/>
          <p:nvPr/>
        </p:nvGrpSpPr>
        <p:grpSpPr>
          <a:xfrm rot="10800000" flipH="1">
            <a:off x="4" y="326120"/>
            <a:ext cx="9429907" cy="963728"/>
            <a:chOff x="-9092084" y="330075"/>
            <a:chExt cx="15574609" cy="1699501"/>
          </a:xfrm>
          <a:solidFill>
            <a:srgbClr val="25347A"/>
          </a:solidFill>
        </p:grpSpPr>
        <p:sp>
          <p:nvSpPr>
            <p:cNvPr id="109" name="Shape 109"/>
            <p:cNvSpPr/>
            <p:nvPr/>
          </p:nvSpPr>
          <p:spPr>
            <a:xfrm>
              <a:off x="-9092084" y="330076"/>
              <a:ext cx="1388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110" name="Shape 110"/>
            <p:cNvSpPr/>
            <p:nvPr/>
          </p:nvSpPr>
          <p:spPr>
            <a:xfrm>
              <a:off x="4783025" y="330075"/>
              <a:ext cx="1699500" cy="1699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113" name="Shape 113"/>
          <p:cNvGrpSpPr/>
          <p:nvPr/>
        </p:nvGrpSpPr>
        <p:grpSpPr>
          <a:xfrm flipH="1">
            <a:off x="9475266" y="5963596"/>
            <a:ext cx="2721116" cy="894429"/>
            <a:chOff x="1297954" y="330075"/>
            <a:chExt cx="5169293" cy="1699506"/>
          </a:xfrm>
          <a:solidFill>
            <a:srgbClr val="007CBA"/>
          </a:solidFill>
        </p:grpSpPr>
        <p:sp>
          <p:nvSpPr>
            <p:cNvPr id="114" name="Shape 114"/>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15" name="Shape 115"/>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116" name="Shape 116"/>
          <p:cNvGrpSpPr/>
          <p:nvPr/>
        </p:nvGrpSpPr>
        <p:grpSpPr>
          <a:xfrm flipH="1">
            <a:off x="9263231" y="6264555"/>
            <a:ext cx="2933151" cy="406084"/>
            <a:chOff x="-5827153" y="330075"/>
            <a:chExt cx="12276019" cy="1699569"/>
          </a:xfrm>
          <a:solidFill>
            <a:srgbClr val="25347A"/>
          </a:solidFill>
        </p:grpSpPr>
        <p:sp>
          <p:nvSpPr>
            <p:cNvPr id="117" name="Shape 117"/>
            <p:cNvSpPr/>
            <p:nvPr/>
          </p:nvSpPr>
          <p:spPr>
            <a:xfrm>
              <a:off x="-5827153" y="330144"/>
              <a:ext cx="1061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18" name="Shape 118"/>
            <p:cNvSpPr/>
            <p:nvPr/>
          </p:nvSpPr>
          <p:spPr>
            <a:xfrm>
              <a:off x="4749366"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119" name="Shape 119"/>
          <p:cNvSpPr txBox="1">
            <a:spLocks noGrp="1"/>
          </p:cNvSpPr>
          <p:nvPr>
            <p:ph type="title" hasCustomPrompt="1"/>
          </p:nvPr>
        </p:nvSpPr>
        <p:spPr>
          <a:xfrm>
            <a:off x="237704" y="305595"/>
            <a:ext cx="7011200" cy="1021600"/>
          </a:xfrm>
          <a:prstGeom prst="rect">
            <a:avLst/>
          </a:prstGeom>
        </p:spPr>
        <p:txBody>
          <a:bodyPr spcFirstLastPara="1" wrap="square" lIns="91425" tIns="91425" rIns="91425" bIns="91425" anchor="ctr" anchorCtr="0"/>
          <a:lstStyle>
            <a:lvl1pPr lvl="0" rtl="0">
              <a:spcBef>
                <a:spcPts val="0"/>
              </a:spcBef>
              <a:spcAft>
                <a:spcPts val="0"/>
              </a:spcAft>
              <a:buSzPts val="2000"/>
              <a:buNone/>
              <a:defRPr sz="4267">
                <a:latin typeface="Calibri" panose="020F0502020204030204" pitchFamily="34" charset="0"/>
                <a:cs typeface="Calibri" panose="020F0502020204030204" pitchFamily="34" charset="0"/>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r>
              <a:rPr lang="en-US" dirty="0" smtClean="0"/>
              <a:t>List Slide</a:t>
            </a:r>
            <a:endParaRPr dirty="0"/>
          </a:p>
        </p:txBody>
      </p:sp>
      <p:sp>
        <p:nvSpPr>
          <p:cNvPr id="120" name="Shape 120"/>
          <p:cNvSpPr txBox="1">
            <a:spLocks noGrp="1"/>
          </p:cNvSpPr>
          <p:nvPr>
            <p:ph type="body" idx="1"/>
          </p:nvPr>
        </p:nvSpPr>
        <p:spPr>
          <a:xfrm>
            <a:off x="227281" y="1950173"/>
            <a:ext cx="3740116" cy="4485604"/>
          </a:xfrm>
          <a:prstGeom prst="rect">
            <a:avLst/>
          </a:prstGeom>
        </p:spPr>
        <p:txBody>
          <a:bodyPr spcFirstLastPara="1" wrap="square" lIns="91425" tIns="91425" rIns="91425" bIns="91425" anchor="t" anchorCtr="0"/>
          <a:lstStyle>
            <a:lvl1pPr marL="609585" lvl="0" indent="-457189" rtl="0">
              <a:spcBef>
                <a:spcPts val="800"/>
              </a:spcBef>
              <a:spcAft>
                <a:spcPts val="0"/>
              </a:spcAft>
              <a:buSzPts val="1800"/>
              <a:buChar char="▰"/>
              <a:defRPr sz="2400">
                <a:solidFill>
                  <a:srgbClr val="25347A"/>
                </a:solidFill>
                <a:latin typeface="Calibri" panose="020F0502020204030204" pitchFamily="34" charset="0"/>
                <a:cs typeface="Calibri" panose="020F0502020204030204" pitchFamily="34" charset="0"/>
              </a:defRPr>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endParaRPr dirty="0"/>
          </a:p>
        </p:txBody>
      </p:sp>
      <p:sp>
        <p:nvSpPr>
          <p:cNvPr id="121" name="Shape 121"/>
          <p:cNvSpPr txBox="1">
            <a:spLocks noGrp="1"/>
          </p:cNvSpPr>
          <p:nvPr>
            <p:ph type="body" idx="2"/>
          </p:nvPr>
        </p:nvSpPr>
        <p:spPr>
          <a:xfrm>
            <a:off x="4117299" y="1950173"/>
            <a:ext cx="3587316" cy="4485604"/>
          </a:xfrm>
          <a:prstGeom prst="rect">
            <a:avLst/>
          </a:prstGeom>
        </p:spPr>
        <p:txBody>
          <a:bodyPr spcFirstLastPara="1" wrap="square" lIns="91425" tIns="91425" rIns="91425" bIns="91425" anchor="t" anchorCtr="0"/>
          <a:lstStyle>
            <a:lvl1pPr marL="609585" lvl="0" indent="-457189" rtl="0">
              <a:spcBef>
                <a:spcPts val="800"/>
              </a:spcBef>
              <a:spcAft>
                <a:spcPts val="0"/>
              </a:spcAft>
              <a:buSzPts val="1800"/>
              <a:buChar char="▰"/>
              <a:defRPr sz="2400">
                <a:solidFill>
                  <a:srgbClr val="25347A"/>
                </a:solidFill>
                <a:latin typeface="Calibri" panose="020F0502020204030204" pitchFamily="34" charset="0"/>
                <a:cs typeface="Calibri" panose="020F0502020204030204" pitchFamily="34" charset="0"/>
              </a:defRPr>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endParaRPr dirty="0"/>
          </a:p>
        </p:txBody>
      </p:sp>
      <p:sp>
        <p:nvSpPr>
          <p:cNvPr id="122" name="Shape 122"/>
          <p:cNvSpPr txBox="1">
            <a:spLocks noGrp="1"/>
          </p:cNvSpPr>
          <p:nvPr>
            <p:ph type="body" idx="3"/>
          </p:nvPr>
        </p:nvSpPr>
        <p:spPr>
          <a:xfrm>
            <a:off x="7857738" y="1946716"/>
            <a:ext cx="3650108" cy="4469299"/>
          </a:xfrm>
          <a:prstGeom prst="rect">
            <a:avLst/>
          </a:prstGeom>
        </p:spPr>
        <p:txBody>
          <a:bodyPr spcFirstLastPara="1" wrap="square" lIns="91425" tIns="91425" rIns="91425" bIns="91425" anchor="t" anchorCtr="0"/>
          <a:lstStyle>
            <a:lvl1pPr marL="609585" lvl="0" indent="-457189" rtl="0">
              <a:spcBef>
                <a:spcPts val="800"/>
              </a:spcBef>
              <a:spcAft>
                <a:spcPts val="0"/>
              </a:spcAft>
              <a:buSzPts val="1800"/>
              <a:buChar char="▰"/>
              <a:defRPr sz="2400">
                <a:solidFill>
                  <a:srgbClr val="25347A"/>
                </a:solidFill>
                <a:latin typeface="Calibri" panose="020F0502020204030204" pitchFamily="34" charset="0"/>
                <a:cs typeface="Calibri" panose="020F0502020204030204" pitchFamily="34" charset="0"/>
              </a:defRPr>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endParaRPr dirty="0"/>
          </a:p>
        </p:txBody>
      </p:sp>
      <p:sp>
        <p:nvSpPr>
          <p:cNvPr id="123" name="Shape 123"/>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1411834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type="titleOnly" preserve="1">
  <p:cSld name="1_Title only">
    <p:spTree>
      <p:nvGrpSpPr>
        <p:cNvPr id="1" name="Shape 124"/>
        <p:cNvGrpSpPr/>
        <p:nvPr/>
      </p:nvGrpSpPr>
      <p:grpSpPr>
        <a:xfrm>
          <a:off x="0" y="0"/>
          <a:ext cx="0" cy="0"/>
          <a:chOff x="0" y="0"/>
          <a:chExt cx="0" cy="0"/>
        </a:xfrm>
      </p:grpSpPr>
      <p:pic>
        <p:nvPicPr>
          <p:cNvPr id="18" name="Picture 17"/>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9104024" y="144528"/>
            <a:ext cx="3067987" cy="1426321"/>
          </a:xfrm>
          <a:prstGeom prst="rect">
            <a:avLst/>
          </a:prstGeom>
        </p:spPr>
      </p:pic>
      <p:grpSp>
        <p:nvGrpSpPr>
          <p:cNvPr id="127" name="Shape 127"/>
          <p:cNvGrpSpPr/>
          <p:nvPr/>
        </p:nvGrpSpPr>
        <p:grpSpPr>
          <a:xfrm rot="10800000" flipH="1">
            <a:off x="4" y="52"/>
            <a:ext cx="9008224" cy="1615872"/>
            <a:chOff x="-2168138" y="330075"/>
            <a:chExt cx="8650663" cy="1699506"/>
          </a:xfrm>
          <a:solidFill>
            <a:srgbClr val="007CBA"/>
          </a:solidFill>
        </p:grpSpPr>
        <p:sp>
          <p:nvSpPr>
            <p:cNvPr id="128" name="Shape 128"/>
            <p:cNvSpPr/>
            <p:nvPr/>
          </p:nvSpPr>
          <p:spPr>
            <a:xfrm>
              <a:off x="-2168138" y="330081"/>
              <a:ext cx="6958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129" name="Shape 129"/>
            <p:cNvSpPr/>
            <p:nvPr/>
          </p:nvSpPr>
          <p:spPr>
            <a:xfrm>
              <a:off x="4783025" y="330075"/>
              <a:ext cx="1699500" cy="1699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130" name="Shape 130"/>
          <p:cNvGrpSpPr/>
          <p:nvPr/>
        </p:nvGrpSpPr>
        <p:grpSpPr>
          <a:xfrm rot="10800000" flipH="1">
            <a:off x="0" y="284733"/>
            <a:ext cx="9429907" cy="1028992"/>
            <a:chOff x="-9092084" y="330075"/>
            <a:chExt cx="15574609" cy="1699501"/>
          </a:xfrm>
          <a:solidFill>
            <a:srgbClr val="25347A"/>
          </a:solidFill>
        </p:grpSpPr>
        <p:sp>
          <p:nvSpPr>
            <p:cNvPr id="131" name="Shape 131"/>
            <p:cNvSpPr/>
            <p:nvPr/>
          </p:nvSpPr>
          <p:spPr>
            <a:xfrm>
              <a:off x="-9092084" y="330076"/>
              <a:ext cx="1388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132" name="Shape 132"/>
            <p:cNvSpPr/>
            <p:nvPr/>
          </p:nvSpPr>
          <p:spPr>
            <a:xfrm>
              <a:off x="4783025" y="330075"/>
              <a:ext cx="1699500" cy="1699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133" name="Shape 133"/>
          <p:cNvGrpSpPr/>
          <p:nvPr/>
        </p:nvGrpSpPr>
        <p:grpSpPr>
          <a:xfrm>
            <a:off x="9266413" y="5963632"/>
            <a:ext cx="2933151" cy="894393"/>
            <a:chOff x="5578209" y="4472723"/>
            <a:chExt cx="2199863" cy="670795"/>
          </a:xfrm>
          <a:solidFill>
            <a:srgbClr val="007CBA"/>
          </a:solidFill>
        </p:grpSpPr>
        <p:grpSp>
          <p:nvGrpSpPr>
            <p:cNvPr id="135" name="Shape 135"/>
            <p:cNvGrpSpPr/>
            <p:nvPr/>
          </p:nvGrpSpPr>
          <p:grpSpPr>
            <a:xfrm flipH="1">
              <a:off x="5734850" y="4472723"/>
              <a:ext cx="2040837" cy="670795"/>
              <a:chOff x="1297954" y="330075"/>
              <a:chExt cx="5169293" cy="1699506"/>
            </a:xfrm>
            <a:grpFill/>
          </p:grpSpPr>
          <p:sp>
            <p:nvSpPr>
              <p:cNvPr id="136" name="Shape 136"/>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37" name="Shape 137"/>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138" name="Shape 138"/>
            <p:cNvGrpSpPr/>
            <p:nvPr/>
          </p:nvGrpSpPr>
          <p:grpSpPr>
            <a:xfrm flipH="1">
              <a:off x="5578209" y="4646738"/>
              <a:ext cx="2199863" cy="304563"/>
              <a:chOff x="-5827153" y="330075"/>
              <a:chExt cx="12276019" cy="1699569"/>
            </a:xfrm>
            <a:grpFill/>
          </p:grpSpPr>
          <p:sp>
            <p:nvSpPr>
              <p:cNvPr id="139" name="Shape 139"/>
              <p:cNvSpPr/>
              <p:nvPr/>
            </p:nvSpPr>
            <p:spPr>
              <a:xfrm>
                <a:off x="-5827153" y="330144"/>
                <a:ext cx="10612200" cy="1699500"/>
              </a:xfrm>
              <a:prstGeom prst="rect">
                <a:avLst/>
              </a:prstGeom>
              <a:solidFill>
                <a:srgbClr val="25347A"/>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solidFill>
                    <a:schemeClr val="accent1">
                      <a:lumMod val="60000"/>
                      <a:lumOff val="40000"/>
                    </a:schemeClr>
                  </a:solidFill>
                </a:endParaRPr>
              </a:p>
            </p:txBody>
          </p:sp>
          <p:sp>
            <p:nvSpPr>
              <p:cNvPr id="140" name="Shape 140"/>
              <p:cNvSpPr/>
              <p:nvPr/>
            </p:nvSpPr>
            <p:spPr>
              <a:xfrm>
                <a:off x="4749366" y="330075"/>
                <a:ext cx="1699500" cy="1699500"/>
              </a:xfrm>
              <a:prstGeom prst="rtTriangle">
                <a:avLst/>
              </a:prstGeom>
              <a:solidFill>
                <a:srgbClr val="25347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sp>
        <p:nvSpPr>
          <p:cNvPr id="141" name="Shape 141"/>
          <p:cNvSpPr txBox="1">
            <a:spLocks noGrp="1"/>
          </p:cNvSpPr>
          <p:nvPr>
            <p:ph type="title" hasCustomPrompt="1"/>
          </p:nvPr>
        </p:nvSpPr>
        <p:spPr>
          <a:xfrm>
            <a:off x="113643" y="306395"/>
            <a:ext cx="7011200" cy="1007331"/>
          </a:xfrm>
          <a:prstGeom prst="rect">
            <a:avLst/>
          </a:prstGeom>
        </p:spPr>
        <p:txBody>
          <a:bodyPr spcFirstLastPara="1" wrap="square" lIns="91425" tIns="91425" rIns="91425" bIns="91425" anchor="ctr" anchorCtr="0"/>
          <a:lstStyle>
            <a:lvl1pPr lvl="0">
              <a:spcBef>
                <a:spcPts val="0"/>
              </a:spcBef>
              <a:spcAft>
                <a:spcPts val="0"/>
              </a:spcAft>
              <a:buSzPts val="2000"/>
              <a:buNone/>
              <a:defRPr sz="4267">
                <a:latin typeface="Calibri" panose="020F0502020204030204" pitchFamily="34" charset="0"/>
                <a:cs typeface="Calibri" panose="020F0502020204030204" pitchFamily="34" charset="0"/>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en-US" dirty="0" smtClean="0"/>
              <a:t>Graphic Slide</a:t>
            </a:r>
            <a:endParaRPr dirty="0"/>
          </a:p>
        </p:txBody>
      </p:sp>
      <p:sp>
        <p:nvSpPr>
          <p:cNvPr id="142" name="Shape 142"/>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67277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aption" preserve="1">
  <p:cSld name="Caption">
    <p:spTree>
      <p:nvGrpSpPr>
        <p:cNvPr id="1" name="Shape 143"/>
        <p:cNvGrpSpPr/>
        <p:nvPr/>
      </p:nvGrpSpPr>
      <p:grpSpPr>
        <a:xfrm>
          <a:off x="0" y="0"/>
          <a:ext cx="0" cy="0"/>
          <a:chOff x="0" y="0"/>
          <a:chExt cx="0" cy="0"/>
        </a:xfrm>
      </p:grpSpPr>
      <p:grpSp>
        <p:nvGrpSpPr>
          <p:cNvPr id="144" name="Shape 144"/>
          <p:cNvGrpSpPr/>
          <p:nvPr/>
        </p:nvGrpSpPr>
        <p:grpSpPr>
          <a:xfrm>
            <a:off x="3292142" y="5963632"/>
            <a:ext cx="8911809" cy="894393"/>
            <a:chOff x="5592256" y="4472723"/>
            <a:chExt cx="6683857" cy="670795"/>
          </a:xfrm>
          <a:solidFill>
            <a:srgbClr val="007CBA"/>
          </a:solidFill>
        </p:grpSpPr>
        <p:grpSp>
          <p:nvGrpSpPr>
            <p:cNvPr id="146" name="Shape 146"/>
            <p:cNvGrpSpPr/>
            <p:nvPr/>
          </p:nvGrpSpPr>
          <p:grpSpPr>
            <a:xfrm flipH="1">
              <a:off x="5748896" y="4472723"/>
              <a:ext cx="6527217" cy="670795"/>
              <a:chOff x="-10101302" y="330075"/>
              <a:chExt cx="16532971" cy="1699506"/>
            </a:xfrm>
            <a:grpFill/>
          </p:grpSpPr>
          <p:sp>
            <p:nvSpPr>
              <p:cNvPr id="147" name="Shape 147"/>
              <p:cNvSpPr/>
              <p:nvPr/>
            </p:nvSpPr>
            <p:spPr>
              <a:xfrm>
                <a:off x="-10101302" y="330081"/>
                <a:ext cx="148464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48" name="Shape 148"/>
              <p:cNvSpPr/>
              <p:nvPr/>
            </p:nvSpPr>
            <p:spPr>
              <a:xfrm>
                <a:off x="4732169"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151" name="Shape 151"/>
            <p:cNvSpPr/>
            <p:nvPr/>
          </p:nvSpPr>
          <p:spPr>
            <a:xfrm flipH="1">
              <a:off x="5592256" y="4661728"/>
              <a:ext cx="304550" cy="322263"/>
            </a:xfrm>
            <a:prstGeom prst="rtTriangle">
              <a:avLst/>
            </a:prstGeom>
            <a:solidFill>
              <a:srgbClr val="25347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152" name="Shape 152"/>
          <p:cNvSpPr txBox="1">
            <a:spLocks noGrp="1"/>
          </p:cNvSpPr>
          <p:nvPr>
            <p:ph type="body" idx="1"/>
          </p:nvPr>
        </p:nvSpPr>
        <p:spPr>
          <a:xfrm>
            <a:off x="3698208" y="6224521"/>
            <a:ext cx="8005600" cy="420800"/>
          </a:xfrm>
          <a:prstGeom prst="rect">
            <a:avLst/>
          </a:prstGeom>
          <a:solidFill>
            <a:srgbClr val="25347A"/>
          </a:solidFill>
        </p:spPr>
        <p:txBody>
          <a:bodyPr spcFirstLastPara="1" wrap="square" lIns="91425" tIns="91425" rIns="91425" bIns="91425" anchor="ctr" anchorCtr="0"/>
          <a:lstStyle>
            <a:lvl1pPr marL="609585" lvl="0" indent="-304792">
              <a:spcBef>
                <a:spcPts val="0"/>
              </a:spcBef>
              <a:spcAft>
                <a:spcPts val="0"/>
              </a:spcAft>
              <a:buSzPts val="1300"/>
              <a:buNone/>
              <a:defRPr sz="1733">
                <a:solidFill>
                  <a:schemeClr val="bg1"/>
                </a:solidFill>
                <a:latin typeface="Calibri" panose="020F0502020204030204" pitchFamily="34" charset="0"/>
                <a:cs typeface="Calibri" panose="020F0502020204030204" pitchFamily="34" charset="0"/>
              </a:defRPr>
            </a:lvl1pPr>
          </a:lstStyle>
          <a:p>
            <a:endParaRPr dirty="0"/>
          </a:p>
        </p:txBody>
      </p:sp>
      <p:sp>
        <p:nvSpPr>
          <p:cNvPr id="153" name="Shape 153"/>
          <p:cNvSpPr txBox="1">
            <a:spLocks noGrp="1"/>
          </p:cNvSpPr>
          <p:nvPr>
            <p:ph type="sldNum" idx="12"/>
          </p:nvPr>
        </p:nvSpPr>
        <p:spPr>
          <a:xfrm>
            <a:off x="10146638" y="6229052"/>
            <a:ext cx="2045364" cy="420800"/>
          </a:xfrm>
          <a:prstGeom prst="rect">
            <a:avLst/>
          </a:prstGeom>
          <a:solidFill>
            <a:srgbClr val="25347A"/>
          </a:solidFill>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grpSp>
        <p:nvGrpSpPr>
          <p:cNvPr id="154" name="Shape 154"/>
          <p:cNvGrpSpPr/>
          <p:nvPr/>
        </p:nvGrpSpPr>
        <p:grpSpPr>
          <a:xfrm rot="10800000">
            <a:off x="-10" y="-2"/>
            <a:ext cx="2933151" cy="894393"/>
            <a:chOff x="5578209" y="4472723"/>
            <a:chExt cx="2199863" cy="670795"/>
          </a:xfrm>
          <a:solidFill>
            <a:srgbClr val="007CBA"/>
          </a:solidFill>
        </p:grpSpPr>
        <p:grpSp>
          <p:nvGrpSpPr>
            <p:cNvPr id="156" name="Shape 156"/>
            <p:cNvGrpSpPr/>
            <p:nvPr/>
          </p:nvGrpSpPr>
          <p:grpSpPr>
            <a:xfrm flipH="1">
              <a:off x="5734850" y="4472723"/>
              <a:ext cx="2040837" cy="670795"/>
              <a:chOff x="1297954" y="330075"/>
              <a:chExt cx="5169293" cy="1699506"/>
            </a:xfrm>
            <a:grpFill/>
          </p:grpSpPr>
          <p:sp>
            <p:nvSpPr>
              <p:cNvPr id="157" name="Shape 157"/>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58" name="Shape 158"/>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159" name="Shape 159"/>
            <p:cNvGrpSpPr/>
            <p:nvPr/>
          </p:nvGrpSpPr>
          <p:grpSpPr>
            <a:xfrm flipH="1">
              <a:off x="5578209" y="4646738"/>
              <a:ext cx="2199863" cy="304563"/>
              <a:chOff x="-5827153" y="330075"/>
              <a:chExt cx="12276019" cy="1699569"/>
            </a:xfrm>
            <a:grpFill/>
          </p:grpSpPr>
          <p:sp>
            <p:nvSpPr>
              <p:cNvPr id="160" name="Shape 160"/>
              <p:cNvSpPr/>
              <p:nvPr/>
            </p:nvSpPr>
            <p:spPr>
              <a:xfrm>
                <a:off x="-5827153" y="330144"/>
                <a:ext cx="10612200" cy="1699500"/>
              </a:xfrm>
              <a:prstGeom prst="rect">
                <a:avLst/>
              </a:prstGeom>
              <a:solidFill>
                <a:srgbClr val="25347A"/>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61" name="Shape 161"/>
              <p:cNvSpPr/>
              <p:nvPr/>
            </p:nvSpPr>
            <p:spPr>
              <a:xfrm>
                <a:off x="4749366" y="330075"/>
                <a:ext cx="1699500" cy="1699500"/>
              </a:xfrm>
              <a:prstGeom prst="rtTriangle">
                <a:avLst/>
              </a:prstGeom>
              <a:solidFill>
                <a:srgbClr val="25347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sp>
        <p:nvSpPr>
          <p:cNvPr id="3" name="TextBox 2"/>
          <p:cNvSpPr txBox="1"/>
          <p:nvPr userDrawn="1"/>
        </p:nvSpPr>
        <p:spPr>
          <a:xfrm>
            <a:off x="579621" y="1249180"/>
            <a:ext cx="8674308" cy="666786"/>
          </a:xfrm>
          <a:prstGeom prst="rect">
            <a:avLst/>
          </a:prstGeom>
          <a:noFill/>
        </p:spPr>
        <p:txBody>
          <a:bodyPr wrap="square" rtlCol="0">
            <a:spAutoFit/>
          </a:bodyPr>
          <a:lstStyle/>
          <a:p>
            <a:r>
              <a:rPr lang="en-US" sz="3733" dirty="0" smtClean="0">
                <a:solidFill>
                  <a:srgbClr val="25347A"/>
                </a:solidFill>
                <a:latin typeface="Calibri" panose="020F0502020204030204" pitchFamily="34" charset="0"/>
                <a:cs typeface="Calibri" panose="020F0502020204030204" pitchFamily="34" charset="0"/>
              </a:rPr>
              <a:t>Click to add text</a:t>
            </a:r>
            <a:endParaRPr lang="en-US" sz="3733" dirty="0">
              <a:solidFill>
                <a:srgbClr val="25347A"/>
              </a:solidFill>
              <a:latin typeface="Calibri" panose="020F0502020204030204" pitchFamily="34" charset="0"/>
              <a:cs typeface="Calibri" panose="020F0502020204030204" pitchFamily="34" charset="0"/>
            </a:endParaRPr>
          </a:p>
        </p:txBody>
      </p:sp>
      <p:pic>
        <p:nvPicPr>
          <p:cNvPr id="19" name="Picture 18"/>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9104024" y="144528"/>
            <a:ext cx="3067987" cy="1426321"/>
          </a:xfrm>
          <a:prstGeom prst="rect">
            <a:avLst/>
          </a:prstGeom>
        </p:spPr>
      </p:pic>
    </p:spTree>
    <p:extLst>
      <p:ext uri="{BB962C8B-B14F-4D97-AF65-F5344CB8AC3E}">
        <p14:creationId xmlns:p14="http://schemas.microsoft.com/office/powerpoint/2010/main" val="814514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reserve="1">
  <p:cSld name="Blank">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grpSp>
        <p:nvGrpSpPr>
          <p:cNvPr id="166" name="Shape 166"/>
          <p:cNvGrpSpPr/>
          <p:nvPr/>
        </p:nvGrpSpPr>
        <p:grpSpPr>
          <a:xfrm flipH="1">
            <a:off x="9475267" y="5963632"/>
            <a:ext cx="2721116" cy="894393"/>
            <a:chOff x="1297954" y="330075"/>
            <a:chExt cx="5169293" cy="1699506"/>
          </a:xfrm>
          <a:solidFill>
            <a:srgbClr val="007CBA"/>
          </a:solidFill>
        </p:grpSpPr>
        <p:sp>
          <p:nvSpPr>
            <p:cNvPr id="167" name="Shape 167"/>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68" name="Shape 168"/>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169" name="Shape 169"/>
          <p:cNvGrpSpPr/>
          <p:nvPr/>
        </p:nvGrpSpPr>
        <p:grpSpPr>
          <a:xfrm flipH="1">
            <a:off x="9266413" y="6195651"/>
            <a:ext cx="2933151" cy="406084"/>
            <a:chOff x="-5827153" y="330075"/>
            <a:chExt cx="12276019" cy="1699569"/>
          </a:xfrm>
          <a:solidFill>
            <a:srgbClr val="25347A"/>
          </a:solidFill>
        </p:grpSpPr>
        <p:sp>
          <p:nvSpPr>
            <p:cNvPr id="170" name="Shape 170"/>
            <p:cNvSpPr/>
            <p:nvPr/>
          </p:nvSpPr>
          <p:spPr>
            <a:xfrm>
              <a:off x="-5827153" y="330144"/>
              <a:ext cx="1061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71" name="Shape 171"/>
            <p:cNvSpPr/>
            <p:nvPr/>
          </p:nvSpPr>
          <p:spPr>
            <a:xfrm>
              <a:off x="4749366"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174" name="Shape 174"/>
          <p:cNvGrpSpPr/>
          <p:nvPr/>
        </p:nvGrpSpPr>
        <p:grpSpPr>
          <a:xfrm rot="10800000" flipH="1">
            <a:off x="3170" y="-2"/>
            <a:ext cx="2721116" cy="894393"/>
            <a:chOff x="1297954" y="330075"/>
            <a:chExt cx="5169293" cy="1699506"/>
          </a:xfrm>
          <a:solidFill>
            <a:srgbClr val="007CBA"/>
          </a:solidFill>
        </p:grpSpPr>
        <p:sp>
          <p:nvSpPr>
            <p:cNvPr id="175" name="Shape 175"/>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76" name="Shape 176"/>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177" name="Shape 177"/>
          <p:cNvGrpSpPr/>
          <p:nvPr/>
        </p:nvGrpSpPr>
        <p:grpSpPr>
          <a:xfrm rot="10800000" flipH="1">
            <a:off x="-10" y="256287"/>
            <a:ext cx="2933151" cy="406084"/>
            <a:chOff x="-5827153" y="330075"/>
            <a:chExt cx="12276019" cy="1699569"/>
          </a:xfrm>
          <a:solidFill>
            <a:srgbClr val="25347A"/>
          </a:solidFill>
        </p:grpSpPr>
        <p:sp>
          <p:nvSpPr>
            <p:cNvPr id="178" name="Shape 178"/>
            <p:cNvSpPr/>
            <p:nvPr/>
          </p:nvSpPr>
          <p:spPr>
            <a:xfrm>
              <a:off x="-5827153" y="330144"/>
              <a:ext cx="1061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179" name="Shape 179"/>
            <p:cNvSpPr/>
            <p:nvPr/>
          </p:nvSpPr>
          <p:spPr>
            <a:xfrm>
              <a:off x="4749366"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20" name="TextBox 19"/>
          <p:cNvSpPr txBox="1"/>
          <p:nvPr userDrawn="1"/>
        </p:nvSpPr>
        <p:spPr>
          <a:xfrm>
            <a:off x="579621" y="1249180"/>
            <a:ext cx="8674308" cy="666786"/>
          </a:xfrm>
          <a:prstGeom prst="rect">
            <a:avLst/>
          </a:prstGeom>
          <a:noFill/>
        </p:spPr>
        <p:txBody>
          <a:bodyPr wrap="square" rtlCol="0">
            <a:spAutoFit/>
          </a:bodyPr>
          <a:lstStyle/>
          <a:p>
            <a:r>
              <a:rPr lang="en-US" sz="3733" dirty="0" smtClean="0">
                <a:solidFill>
                  <a:srgbClr val="25347A"/>
                </a:solidFill>
                <a:latin typeface="Calibri" panose="020F0502020204030204" pitchFamily="34" charset="0"/>
                <a:cs typeface="Calibri" panose="020F0502020204030204" pitchFamily="34" charset="0"/>
              </a:rPr>
              <a:t>Click to add text</a:t>
            </a:r>
            <a:endParaRPr lang="en-US" sz="3733" dirty="0">
              <a:solidFill>
                <a:srgbClr val="25347A"/>
              </a:solidFill>
              <a:latin typeface="Calibri" panose="020F0502020204030204" pitchFamily="34" charset="0"/>
              <a:cs typeface="Calibri" panose="020F0502020204030204" pitchFamily="34" charset="0"/>
            </a:endParaRPr>
          </a:p>
        </p:txBody>
      </p:sp>
      <p:pic>
        <p:nvPicPr>
          <p:cNvPr id="17" name="Picture 16"/>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9104024" y="144528"/>
            <a:ext cx="3067987" cy="1426321"/>
          </a:xfrm>
          <a:prstGeom prst="rect">
            <a:avLst/>
          </a:prstGeom>
        </p:spPr>
      </p:pic>
    </p:spTree>
    <p:extLst>
      <p:ext uri="{BB962C8B-B14F-4D97-AF65-F5344CB8AC3E}">
        <p14:creationId xmlns:p14="http://schemas.microsoft.com/office/powerpoint/2010/main" val="299355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274320"/>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58774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ctr" anchorCtr="0"/>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299475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2142" y="1013958"/>
            <a:ext cx="5598306" cy="5158242"/>
          </a:xfrm>
        </p:spPr>
        <p:txBody>
          <a:body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6345936" y="984376"/>
            <a:ext cx="5490463" cy="5187823"/>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18877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336792" y="1750621"/>
            <a:ext cx="5568695" cy="4599379"/>
          </a:xfrm>
          <a:ln w="15875" cap="sq">
            <a:solidFill>
              <a:srgbClr val="0E5CC4"/>
            </a:solidFill>
          </a:ln>
        </p:spPr>
        <p:txBody>
          <a:bodyPr/>
          <a:lstStyle/>
          <a:p>
            <a:pPr lvl="0"/>
            <a:r>
              <a:rPr lang="en-US" dirty="0"/>
              <a:t>Click to edit Master text styles</a:t>
            </a:r>
          </a:p>
          <a:p>
            <a:pPr lvl="1"/>
            <a:r>
              <a:rPr lang="en-US" dirty="0"/>
              <a:t>Second level</a:t>
            </a:r>
          </a:p>
        </p:txBody>
      </p:sp>
      <p:sp>
        <p:nvSpPr>
          <p:cNvPr id="3" name="Text Placeholder 2"/>
          <p:cNvSpPr>
            <a:spLocks noGrp="1"/>
          </p:cNvSpPr>
          <p:nvPr>
            <p:ph type="body" idx="1"/>
          </p:nvPr>
        </p:nvSpPr>
        <p:spPr>
          <a:xfrm>
            <a:off x="272142" y="919889"/>
            <a:ext cx="5634882" cy="662168"/>
          </a:xfrm>
          <a:solidFill>
            <a:srgbClr val="0E5CC4">
              <a:alpha val="15000"/>
            </a:srgbClr>
          </a:solidFill>
        </p:spPr>
        <p:txBody>
          <a:bodyPr anchor="ctr" anchorCtr="0">
            <a:norm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72142" y="1750621"/>
            <a:ext cx="5634882" cy="4599379"/>
          </a:xfrm>
          <a:ln w="15875" cap="sq">
            <a:solidFill>
              <a:srgbClr val="0E5CC4"/>
            </a:solidFill>
            <a:round/>
          </a:ln>
        </p:spPr>
        <p:txBody>
          <a:body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6336791" y="919889"/>
            <a:ext cx="5568695" cy="662168"/>
          </a:xfrm>
          <a:solidFill>
            <a:srgbClr val="0E5CC4">
              <a:alpha val="15000"/>
            </a:srgbClr>
          </a:solidFill>
        </p:spPr>
        <p:txBody>
          <a:bodyPr vert="horz" lIns="91440" tIns="45720" rIns="91440" bIns="45720" rtlCol="0" anchor="ctr" anchorCtr="0">
            <a:normAutofit/>
          </a:bodyPr>
          <a:lstStyle>
            <a:lvl1pPr>
              <a:defRPr lang="en-US" sz="2800" b="0" smtClean="0">
                <a:solidFill>
                  <a:schemeClr val="accent1">
                    <a:lumMod val="75000"/>
                  </a:schemeClr>
                </a:solidFill>
              </a:defRPr>
            </a:lvl1pPr>
          </a:lstStyle>
          <a:p>
            <a:pPr marL="0" lvl="0" indent="0">
              <a:buNone/>
            </a:pPr>
            <a:r>
              <a:rPr lang="en-US" dirty="0"/>
              <a:t>Click to edit Master text styles</a:t>
            </a:r>
          </a:p>
        </p:txBody>
      </p:sp>
      <p:sp>
        <p:nvSpPr>
          <p:cNvPr id="10" name="Title 1"/>
          <p:cNvSpPr>
            <a:spLocks noGrp="1"/>
          </p:cNvSpPr>
          <p:nvPr>
            <p:ph type="title"/>
          </p:nvPr>
        </p:nvSpPr>
        <p:spPr>
          <a:xfrm>
            <a:off x="272142" y="198211"/>
            <a:ext cx="11633345" cy="614589"/>
          </a:xfrm>
        </p:spPr>
        <p:txBody>
          <a:bodyPr/>
          <a:lstStyle/>
          <a:p>
            <a:r>
              <a:rPr lang="en-US" dirty="0"/>
              <a:t>Click to edit Master title style</a:t>
            </a:r>
          </a:p>
        </p:txBody>
      </p:sp>
    </p:spTree>
    <p:extLst>
      <p:ext uri="{BB962C8B-B14F-4D97-AF65-F5344CB8AC3E}">
        <p14:creationId xmlns:p14="http://schemas.microsoft.com/office/powerpoint/2010/main" val="4230562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lIns="274320"/>
          <a:lstStyle/>
          <a:p>
            <a:r>
              <a:rPr lang="en-US"/>
              <a:t>Click to edit Master title style</a:t>
            </a:r>
          </a:p>
        </p:txBody>
      </p:sp>
    </p:spTree>
    <p:extLst>
      <p:ext uri="{BB962C8B-B14F-4D97-AF65-F5344CB8AC3E}">
        <p14:creationId xmlns:p14="http://schemas.microsoft.com/office/powerpoint/2010/main" val="2241212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0895" y="338328"/>
            <a:ext cx="4461129" cy="1289304"/>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338328"/>
            <a:ext cx="6621716" cy="6208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10896" y="1792225"/>
            <a:ext cx="4461129" cy="47548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54414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type="title" preserve="1">
  <p:cSld name="Title">
    <p:spTree>
      <p:nvGrpSpPr>
        <p:cNvPr id="1" name="Shape 9"/>
        <p:cNvGrpSpPr/>
        <p:nvPr/>
      </p:nvGrpSpPr>
      <p:grpSpPr>
        <a:xfrm>
          <a:off x="0" y="0"/>
          <a:ext cx="0" cy="0"/>
          <a:chOff x="0" y="0"/>
          <a:chExt cx="0" cy="0"/>
        </a:xfrm>
      </p:grpSpPr>
      <p:pic>
        <p:nvPicPr>
          <p:cNvPr id="17" name="Picture 16"/>
          <p:cNvPicPr>
            <a:picLocks noChangeAspect="1"/>
          </p:cNvPicPr>
          <p:nvPr userDrawn="1"/>
        </p:nvPicPr>
        <p:blipFill rotWithShape="1">
          <a:blip r:embed="rId2" cstate="print">
            <a:extLst>
              <a:ext uri="{28A0092B-C50C-407E-A947-70E740481C1C}">
                <a14:useLocalDpi xmlns:a14="http://schemas.microsoft.com/office/drawing/2010/main" val="0"/>
              </a:ext>
            </a:extLst>
          </a:blip>
          <a:srcRect r="12827"/>
          <a:stretch/>
        </p:blipFill>
        <p:spPr>
          <a:xfrm>
            <a:off x="8379823" y="3687582"/>
            <a:ext cx="3792188" cy="1864521"/>
          </a:xfrm>
          <a:prstGeom prst="rect">
            <a:avLst/>
          </a:prstGeom>
        </p:spPr>
      </p:pic>
      <p:grpSp>
        <p:nvGrpSpPr>
          <p:cNvPr id="11" name="Shape 11"/>
          <p:cNvGrpSpPr/>
          <p:nvPr/>
        </p:nvGrpSpPr>
        <p:grpSpPr>
          <a:xfrm>
            <a:off x="0" y="9452"/>
            <a:ext cx="11548531" cy="6866745"/>
            <a:chOff x="0" y="0"/>
            <a:chExt cx="8661398" cy="5150059"/>
          </a:xfrm>
          <a:solidFill>
            <a:srgbClr val="007CBA"/>
          </a:solidFill>
        </p:grpSpPr>
        <p:sp>
          <p:nvSpPr>
            <p:cNvPr id="13" name="Shape 13"/>
            <p:cNvSpPr/>
            <p:nvPr/>
          </p:nvSpPr>
          <p:spPr>
            <a:xfrm rot="10800000" flipH="1">
              <a:off x="3517898" y="6559"/>
              <a:ext cx="5143500" cy="5143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12" name="Shape 12"/>
            <p:cNvSpPr/>
            <p:nvPr/>
          </p:nvSpPr>
          <p:spPr>
            <a:xfrm>
              <a:off x="0" y="0"/>
              <a:ext cx="3525000" cy="5143500"/>
            </a:xfrm>
            <a:prstGeom prst="rect">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14" name="Shape 14"/>
          <p:cNvGrpSpPr/>
          <p:nvPr/>
        </p:nvGrpSpPr>
        <p:grpSpPr>
          <a:xfrm rot="10800000" flipH="1">
            <a:off x="2" y="1454351"/>
            <a:ext cx="11796669" cy="3949300"/>
            <a:chOff x="-8178042" y="-4493254"/>
            <a:chExt cx="19483598" cy="6522736"/>
          </a:xfrm>
          <a:solidFill>
            <a:srgbClr val="25347A"/>
          </a:solidFill>
        </p:grpSpPr>
        <p:sp>
          <p:nvSpPr>
            <p:cNvPr id="15" name="Shape 15"/>
            <p:cNvSpPr/>
            <p:nvPr/>
          </p:nvSpPr>
          <p:spPr>
            <a:xfrm>
              <a:off x="-8178042" y="-4493118"/>
              <a:ext cx="12968400" cy="65226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16" name="Shape 16"/>
            <p:cNvSpPr/>
            <p:nvPr/>
          </p:nvSpPr>
          <p:spPr>
            <a:xfrm>
              <a:off x="4782955" y="-4493254"/>
              <a:ext cx="6522600" cy="65226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19" name="Shape 19"/>
          <p:cNvGrpSpPr/>
          <p:nvPr/>
        </p:nvGrpSpPr>
        <p:grpSpPr>
          <a:xfrm flipH="1">
            <a:off x="5990177" y="6290123"/>
            <a:ext cx="6201823" cy="406068"/>
            <a:chOff x="-24158748" y="330075"/>
            <a:chExt cx="30568423" cy="1699506"/>
          </a:xfrm>
          <a:solidFill>
            <a:srgbClr val="25347A"/>
          </a:solidFill>
        </p:grpSpPr>
        <p:sp>
          <p:nvSpPr>
            <p:cNvPr id="20" name="Shape 20"/>
            <p:cNvSpPr/>
            <p:nvPr/>
          </p:nvSpPr>
          <p:spPr>
            <a:xfrm>
              <a:off x="-24158748" y="330081"/>
              <a:ext cx="289080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21" name="Shape 21"/>
            <p:cNvSpPr/>
            <p:nvPr/>
          </p:nvSpPr>
          <p:spPr>
            <a:xfrm>
              <a:off x="4710175"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22" name="Shape 22"/>
          <p:cNvSpPr txBox="1">
            <a:spLocks noGrp="1"/>
          </p:cNvSpPr>
          <p:nvPr>
            <p:ph type="ctrTitle" hasCustomPrompt="1"/>
          </p:nvPr>
        </p:nvSpPr>
        <p:spPr>
          <a:xfrm>
            <a:off x="914400" y="1454333"/>
            <a:ext cx="7157200" cy="3949200"/>
          </a:xfrm>
          <a:prstGeom prst="rect">
            <a:avLst/>
          </a:prstGeom>
        </p:spPr>
        <p:txBody>
          <a:bodyPr spcFirstLastPara="1" wrap="square" lIns="91425" tIns="91425" rIns="91425" bIns="91425" anchor="ctr" anchorCtr="0"/>
          <a:lstStyle>
            <a:lvl1pPr lvl="0">
              <a:spcBef>
                <a:spcPts val="0"/>
              </a:spcBef>
              <a:spcAft>
                <a:spcPts val="0"/>
              </a:spcAft>
              <a:buSzPts val="4800"/>
              <a:buNone/>
              <a:defRPr sz="6400" baseline="0">
                <a:latin typeface="Calibri" panose="020F0502020204030204" pitchFamily="34" charset="0"/>
                <a:cs typeface="Calibri" panose="020F0502020204030204" pitchFamily="34" charset="0"/>
              </a:defRPr>
            </a:lvl1pPr>
            <a:lvl2pPr lvl="1" algn="ctr">
              <a:spcBef>
                <a:spcPts val="0"/>
              </a:spcBef>
              <a:spcAft>
                <a:spcPts val="0"/>
              </a:spcAft>
              <a:buSzPts val="4800"/>
              <a:buNone/>
              <a:defRPr sz="6400"/>
            </a:lvl2pPr>
            <a:lvl3pPr lvl="2" algn="ctr">
              <a:spcBef>
                <a:spcPts val="0"/>
              </a:spcBef>
              <a:spcAft>
                <a:spcPts val="0"/>
              </a:spcAft>
              <a:buSzPts val="4800"/>
              <a:buNone/>
              <a:defRPr sz="6400"/>
            </a:lvl3pPr>
            <a:lvl4pPr lvl="3" algn="ctr">
              <a:spcBef>
                <a:spcPts val="0"/>
              </a:spcBef>
              <a:spcAft>
                <a:spcPts val="0"/>
              </a:spcAft>
              <a:buSzPts val="4800"/>
              <a:buNone/>
              <a:defRPr sz="6400"/>
            </a:lvl4pPr>
            <a:lvl5pPr lvl="4" algn="ctr">
              <a:spcBef>
                <a:spcPts val="0"/>
              </a:spcBef>
              <a:spcAft>
                <a:spcPts val="0"/>
              </a:spcAft>
              <a:buSzPts val="4800"/>
              <a:buNone/>
              <a:defRPr sz="6400"/>
            </a:lvl5pPr>
            <a:lvl6pPr lvl="5" algn="ctr">
              <a:spcBef>
                <a:spcPts val="0"/>
              </a:spcBef>
              <a:spcAft>
                <a:spcPts val="0"/>
              </a:spcAft>
              <a:buSzPts val="4800"/>
              <a:buNone/>
              <a:defRPr sz="6400"/>
            </a:lvl6pPr>
            <a:lvl7pPr lvl="6" algn="ctr">
              <a:spcBef>
                <a:spcPts val="0"/>
              </a:spcBef>
              <a:spcAft>
                <a:spcPts val="0"/>
              </a:spcAft>
              <a:buSzPts val="4800"/>
              <a:buNone/>
              <a:defRPr sz="6400"/>
            </a:lvl7pPr>
            <a:lvl8pPr lvl="7" algn="ctr">
              <a:spcBef>
                <a:spcPts val="0"/>
              </a:spcBef>
              <a:spcAft>
                <a:spcPts val="0"/>
              </a:spcAft>
              <a:buSzPts val="4800"/>
              <a:buNone/>
              <a:defRPr sz="6400"/>
            </a:lvl8pPr>
            <a:lvl9pPr lvl="8" algn="ctr">
              <a:spcBef>
                <a:spcPts val="0"/>
              </a:spcBef>
              <a:spcAft>
                <a:spcPts val="0"/>
              </a:spcAft>
              <a:buSzPts val="4800"/>
              <a:buNone/>
              <a:defRPr sz="6400"/>
            </a:lvl9pPr>
          </a:lstStyle>
          <a:p>
            <a:r>
              <a:rPr lang="en-US" dirty="0" smtClean="0"/>
              <a:t>Title Slide</a:t>
            </a:r>
            <a:endParaRPr dirty="0"/>
          </a:p>
        </p:txBody>
      </p:sp>
    </p:spTree>
    <p:extLst>
      <p:ext uri="{BB962C8B-B14F-4D97-AF65-F5344CB8AC3E}">
        <p14:creationId xmlns:p14="http://schemas.microsoft.com/office/powerpoint/2010/main" val="3397300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ubtitle" preserve="1">
  <p:cSld name="Subtitle">
    <p:spTree>
      <p:nvGrpSpPr>
        <p:cNvPr id="1" name="Shape 23"/>
        <p:cNvGrpSpPr/>
        <p:nvPr/>
      </p:nvGrpSpPr>
      <p:grpSpPr>
        <a:xfrm>
          <a:off x="0" y="0"/>
          <a:ext cx="0" cy="0"/>
          <a:chOff x="0" y="0"/>
          <a:chExt cx="0" cy="0"/>
        </a:xfrm>
      </p:grpSpPr>
      <p:grpSp>
        <p:nvGrpSpPr>
          <p:cNvPr id="25" name="Shape 25"/>
          <p:cNvGrpSpPr/>
          <p:nvPr/>
        </p:nvGrpSpPr>
        <p:grpSpPr>
          <a:xfrm>
            <a:off x="-4" y="0"/>
            <a:ext cx="11548531" cy="6867451"/>
            <a:chOff x="0" y="-7088"/>
            <a:chExt cx="8661398" cy="5150588"/>
          </a:xfrm>
          <a:solidFill>
            <a:srgbClr val="007CBA"/>
          </a:solidFill>
        </p:grpSpPr>
        <p:sp>
          <p:nvSpPr>
            <p:cNvPr id="26" name="Shape 26"/>
            <p:cNvSpPr/>
            <p:nvPr/>
          </p:nvSpPr>
          <p:spPr>
            <a:xfrm>
              <a:off x="0" y="0"/>
              <a:ext cx="3525000" cy="5143500"/>
            </a:xfrm>
            <a:prstGeom prst="rect">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sp>
          <p:nvSpPr>
            <p:cNvPr id="27" name="Shape 27"/>
            <p:cNvSpPr/>
            <p:nvPr/>
          </p:nvSpPr>
          <p:spPr>
            <a:xfrm rot="10800000" flipH="1">
              <a:off x="3517898" y="-7088"/>
              <a:ext cx="5143500" cy="51435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28" name="Shape 28"/>
          <p:cNvGrpSpPr/>
          <p:nvPr/>
        </p:nvGrpSpPr>
        <p:grpSpPr>
          <a:xfrm rot="10800000" flipH="1">
            <a:off x="-2" y="3899768"/>
            <a:ext cx="8785449" cy="2703024"/>
            <a:chOff x="-9894852" y="-4493254"/>
            <a:chExt cx="21200407" cy="6522740"/>
          </a:xfrm>
          <a:solidFill>
            <a:srgbClr val="25347A"/>
          </a:solidFill>
        </p:grpSpPr>
        <p:sp>
          <p:nvSpPr>
            <p:cNvPr id="29" name="Shape 29"/>
            <p:cNvSpPr/>
            <p:nvPr/>
          </p:nvSpPr>
          <p:spPr>
            <a:xfrm>
              <a:off x="-9894852" y="-4493114"/>
              <a:ext cx="14685300" cy="65226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sp>
          <p:nvSpPr>
            <p:cNvPr id="30" name="Shape 30"/>
            <p:cNvSpPr/>
            <p:nvPr/>
          </p:nvSpPr>
          <p:spPr>
            <a:xfrm>
              <a:off x="4782955" y="-4493254"/>
              <a:ext cx="6522600" cy="6522600"/>
            </a:xfrm>
            <a:prstGeom prst="rtTriangle">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latin typeface="Arvo"/>
                <a:ea typeface="Arvo"/>
                <a:cs typeface="Arvo"/>
                <a:sym typeface="Arvo"/>
              </a:endParaRPr>
            </a:p>
          </p:txBody>
        </p:sp>
      </p:grpSp>
      <p:grpSp>
        <p:nvGrpSpPr>
          <p:cNvPr id="33" name="Shape 33"/>
          <p:cNvGrpSpPr/>
          <p:nvPr/>
        </p:nvGrpSpPr>
        <p:grpSpPr>
          <a:xfrm flipH="1">
            <a:off x="9475267" y="5963632"/>
            <a:ext cx="2721116" cy="894393"/>
            <a:chOff x="1297954" y="330075"/>
            <a:chExt cx="5169293" cy="1699506"/>
          </a:xfrm>
          <a:solidFill>
            <a:srgbClr val="007CBA"/>
          </a:solidFill>
        </p:grpSpPr>
        <p:sp>
          <p:nvSpPr>
            <p:cNvPr id="34" name="Shape 34"/>
            <p:cNvSpPr/>
            <p:nvPr/>
          </p:nvSpPr>
          <p:spPr>
            <a:xfrm>
              <a:off x="1297954" y="330081"/>
              <a:ext cx="34767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35" name="Shape 35"/>
            <p:cNvSpPr/>
            <p:nvPr/>
          </p:nvSpPr>
          <p:spPr>
            <a:xfrm>
              <a:off x="4767747"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grpSp>
        <p:nvGrpSpPr>
          <p:cNvPr id="36" name="Shape 36"/>
          <p:cNvGrpSpPr/>
          <p:nvPr/>
        </p:nvGrpSpPr>
        <p:grpSpPr>
          <a:xfrm flipH="1">
            <a:off x="9266413" y="6195651"/>
            <a:ext cx="2933151" cy="406084"/>
            <a:chOff x="-5827153" y="330075"/>
            <a:chExt cx="12276019" cy="1699569"/>
          </a:xfrm>
          <a:solidFill>
            <a:srgbClr val="25347A"/>
          </a:solidFill>
        </p:grpSpPr>
        <p:sp>
          <p:nvSpPr>
            <p:cNvPr id="37" name="Shape 37"/>
            <p:cNvSpPr/>
            <p:nvPr/>
          </p:nvSpPr>
          <p:spPr>
            <a:xfrm>
              <a:off x="-5827153" y="330144"/>
              <a:ext cx="10612200" cy="1699500"/>
            </a:xfrm>
            <a:prstGeom prst="rect">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sz="2400"/>
            </a:p>
          </p:txBody>
        </p:sp>
        <p:sp>
          <p:nvSpPr>
            <p:cNvPr id="38" name="Shape 38"/>
            <p:cNvSpPr/>
            <p:nvPr/>
          </p:nvSpPr>
          <p:spPr>
            <a:xfrm>
              <a:off x="4749366" y="330075"/>
              <a:ext cx="1699500" cy="1699500"/>
            </a:xfrm>
            <a:prstGeom prst="rtTriangl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sz="2400"/>
            </a:p>
          </p:txBody>
        </p:sp>
      </p:grpSp>
      <p:sp>
        <p:nvSpPr>
          <p:cNvPr id="39" name="Shape 39"/>
          <p:cNvSpPr txBox="1">
            <a:spLocks noGrp="1"/>
          </p:cNvSpPr>
          <p:nvPr>
            <p:ph type="ctrTitle" hasCustomPrompt="1"/>
          </p:nvPr>
        </p:nvSpPr>
        <p:spPr>
          <a:xfrm>
            <a:off x="618033" y="3828197"/>
            <a:ext cx="5459200" cy="1546400"/>
          </a:xfrm>
          <a:prstGeom prst="rect">
            <a:avLst/>
          </a:prstGeom>
        </p:spPr>
        <p:txBody>
          <a:bodyPr spcFirstLastPara="1" wrap="square" lIns="91425" tIns="91425" rIns="91425" bIns="91425" anchor="b" anchorCtr="0"/>
          <a:lstStyle>
            <a:lvl1pPr lvl="0" rtl="0">
              <a:spcBef>
                <a:spcPts val="0"/>
              </a:spcBef>
              <a:spcAft>
                <a:spcPts val="0"/>
              </a:spcAft>
              <a:buSzPts val="3000"/>
              <a:buNone/>
              <a:defRPr sz="4000" baseline="0">
                <a:latin typeface="Calibri" panose="020F0502020204030204" pitchFamily="34" charset="0"/>
                <a:cs typeface="Calibri" panose="020F0502020204030204" pitchFamily="34" charset="0"/>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rPr lang="en-US" dirty="0" smtClean="0"/>
              <a:t>Section Break Slide</a:t>
            </a:r>
            <a:endParaRPr dirty="0"/>
          </a:p>
        </p:txBody>
      </p:sp>
      <p:sp>
        <p:nvSpPr>
          <p:cNvPr id="40" name="Shape 40"/>
          <p:cNvSpPr txBox="1">
            <a:spLocks noGrp="1"/>
          </p:cNvSpPr>
          <p:nvPr>
            <p:ph type="subTitle" idx="1"/>
          </p:nvPr>
        </p:nvSpPr>
        <p:spPr>
          <a:xfrm>
            <a:off x="618033" y="5300599"/>
            <a:ext cx="5459200" cy="1046400"/>
          </a:xfrm>
          <a:prstGeom prst="rect">
            <a:avLst/>
          </a:prstGeom>
        </p:spPr>
        <p:txBody>
          <a:bodyPr spcFirstLastPara="1" wrap="square" lIns="91425" tIns="91425" rIns="91425" bIns="91425" anchor="t" anchorCtr="0"/>
          <a:lstStyle>
            <a:lvl1pPr lvl="0" rtl="0">
              <a:spcBef>
                <a:spcPts val="0"/>
              </a:spcBef>
              <a:spcAft>
                <a:spcPts val="0"/>
              </a:spcAft>
              <a:buClr>
                <a:srgbClr val="FF9800"/>
              </a:buClr>
              <a:buSzPts val="2000"/>
              <a:buNone/>
              <a:defRPr sz="2667">
                <a:solidFill>
                  <a:schemeClr val="bg1"/>
                </a:solidFill>
                <a:latin typeface="Calibri" panose="020F0502020204030204" pitchFamily="34" charset="0"/>
                <a:cs typeface="Calibri" panose="020F0502020204030204" pitchFamily="34" charset="0"/>
              </a:defRPr>
            </a:lvl1pPr>
            <a:lvl2pPr lvl="1" rtl="0">
              <a:spcBef>
                <a:spcPts val="1333"/>
              </a:spcBef>
              <a:spcAft>
                <a:spcPts val="0"/>
              </a:spcAft>
              <a:buClr>
                <a:srgbClr val="FF9800"/>
              </a:buClr>
              <a:buSzPts val="2000"/>
              <a:buNone/>
              <a:defRPr sz="2667">
                <a:solidFill>
                  <a:srgbClr val="FF9800"/>
                </a:solidFill>
              </a:defRPr>
            </a:lvl2pPr>
            <a:lvl3pPr lvl="2" rtl="0">
              <a:spcBef>
                <a:spcPts val="1333"/>
              </a:spcBef>
              <a:spcAft>
                <a:spcPts val="0"/>
              </a:spcAft>
              <a:buClr>
                <a:srgbClr val="FF9800"/>
              </a:buClr>
              <a:buSzPts val="2000"/>
              <a:buNone/>
              <a:defRPr sz="2667">
                <a:solidFill>
                  <a:srgbClr val="FF9800"/>
                </a:solidFill>
              </a:defRPr>
            </a:lvl3pPr>
            <a:lvl4pPr lvl="3" rtl="0">
              <a:spcBef>
                <a:spcPts val="1333"/>
              </a:spcBef>
              <a:spcAft>
                <a:spcPts val="0"/>
              </a:spcAft>
              <a:buClr>
                <a:srgbClr val="FF9800"/>
              </a:buClr>
              <a:buSzPts val="2000"/>
              <a:buNone/>
              <a:defRPr sz="2667">
                <a:solidFill>
                  <a:srgbClr val="FF9800"/>
                </a:solidFill>
              </a:defRPr>
            </a:lvl4pPr>
            <a:lvl5pPr lvl="4" rtl="0">
              <a:spcBef>
                <a:spcPts val="1333"/>
              </a:spcBef>
              <a:spcAft>
                <a:spcPts val="0"/>
              </a:spcAft>
              <a:buClr>
                <a:srgbClr val="FF9800"/>
              </a:buClr>
              <a:buSzPts val="2000"/>
              <a:buNone/>
              <a:defRPr sz="2667">
                <a:solidFill>
                  <a:srgbClr val="FF9800"/>
                </a:solidFill>
              </a:defRPr>
            </a:lvl5pPr>
            <a:lvl6pPr lvl="5" rtl="0">
              <a:spcBef>
                <a:spcPts val="1333"/>
              </a:spcBef>
              <a:spcAft>
                <a:spcPts val="0"/>
              </a:spcAft>
              <a:buClr>
                <a:srgbClr val="FF9800"/>
              </a:buClr>
              <a:buSzPts val="2000"/>
              <a:buNone/>
              <a:defRPr sz="2667">
                <a:solidFill>
                  <a:srgbClr val="FF9800"/>
                </a:solidFill>
              </a:defRPr>
            </a:lvl6pPr>
            <a:lvl7pPr lvl="6" rtl="0">
              <a:spcBef>
                <a:spcPts val="1333"/>
              </a:spcBef>
              <a:spcAft>
                <a:spcPts val="0"/>
              </a:spcAft>
              <a:buClr>
                <a:srgbClr val="FF9800"/>
              </a:buClr>
              <a:buSzPts val="2000"/>
              <a:buNone/>
              <a:defRPr sz="2667">
                <a:solidFill>
                  <a:srgbClr val="FF9800"/>
                </a:solidFill>
              </a:defRPr>
            </a:lvl7pPr>
            <a:lvl8pPr lvl="7" rtl="0">
              <a:spcBef>
                <a:spcPts val="1333"/>
              </a:spcBef>
              <a:spcAft>
                <a:spcPts val="0"/>
              </a:spcAft>
              <a:buClr>
                <a:srgbClr val="FF9800"/>
              </a:buClr>
              <a:buSzPts val="2000"/>
              <a:buNone/>
              <a:defRPr sz="2667">
                <a:solidFill>
                  <a:srgbClr val="FF9800"/>
                </a:solidFill>
              </a:defRPr>
            </a:lvl8pPr>
            <a:lvl9pPr lvl="8" rtl="0">
              <a:spcBef>
                <a:spcPts val="1333"/>
              </a:spcBef>
              <a:spcAft>
                <a:spcPts val="1333"/>
              </a:spcAft>
              <a:buClr>
                <a:srgbClr val="FF9800"/>
              </a:buClr>
              <a:buSzPts val="2000"/>
              <a:buNone/>
              <a:defRPr sz="2667">
                <a:solidFill>
                  <a:srgbClr val="FF9800"/>
                </a:solidFill>
              </a:defRPr>
            </a:lvl9pPr>
          </a:lstStyle>
          <a:p>
            <a:endParaRPr dirty="0"/>
          </a:p>
        </p:txBody>
      </p:sp>
      <p:sp>
        <p:nvSpPr>
          <p:cNvPr id="41" name="Shape 41"/>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r="7808"/>
          <a:stretch/>
        </p:blipFill>
        <p:spPr>
          <a:xfrm>
            <a:off x="8600453" y="4107306"/>
            <a:ext cx="3441643" cy="1600036"/>
          </a:xfrm>
          <a:prstGeom prst="rect">
            <a:avLst/>
          </a:prstGeom>
        </p:spPr>
      </p:pic>
    </p:spTree>
    <p:extLst>
      <p:ext uri="{BB962C8B-B14F-4D97-AF65-F5344CB8AC3E}">
        <p14:creationId xmlns:p14="http://schemas.microsoft.com/office/powerpoint/2010/main" val="82743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812800"/>
          </a:xfrm>
          <a:prstGeom prst="rect">
            <a:avLst/>
          </a:prstGeom>
          <a:solidFill>
            <a:srgbClr val="0E5CC4"/>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72143" y="1020082"/>
            <a:ext cx="11564256" cy="501495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268086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hf hdr="0" dt="0"/>
  <p:txStyles>
    <p:titleStyle>
      <a:lvl1pPr algn="l" defTabSz="914400" rtl="0" eaLnBrk="1" latinLnBrk="0" hangingPunct="1">
        <a:lnSpc>
          <a:spcPct val="90000"/>
        </a:lnSpc>
        <a:spcBef>
          <a:spcPct val="0"/>
        </a:spcBef>
        <a:buNone/>
        <a:defRPr sz="4400" kern="1200">
          <a:solidFill>
            <a:schemeClr val="bg1"/>
          </a:solidFill>
          <a:latin typeface="Calibri" panose="020F0502020204030204" pitchFamily="34" charset="0"/>
          <a:ea typeface="+mj-ea"/>
          <a:cs typeface="+mj-cs"/>
        </a:defRPr>
      </a:lvl1pPr>
    </p:titleStyle>
    <p:bodyStyle>
      <a:lvl1pPr marL="457200" indent="-457200" algn="l" defTabSz="914400" rtl="0" eaLnBrk="1" latinLnBrk="0" hangingPunct="1">
        <a:lnSpc>
          <a:spcPct val="90000"/>
        </a:lnSpc>
        <a:spcBef>
          <a:spcPts val="1000"/>
        </a:spcBef>
        <a:buSzPct val="85000"/>
        <a:buFont typeface="Wingdings" panose="05000000000000000000" pitchFamily="2" charset="2"/>
        <a:buChar char="Ø"/>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13976" y="2079386"/>
            <a:ext cx="7563680" cy="2532889"/>
          </a:xfrm>
          <a:prstGeom prst="rect">
            <a:avLst/>
          </a:prstGeom>
          <a:solidFill>
            <a:srgbClr val="007CBA"/>
          </a:solidFill>
          <a:ln w="19050">
            <a:noFill/>
            <a:miter lim="800000"/>
            <a:headEnd/>
            <a:tailEnd/>
          </a:ln>
        </p:spPr>
        <p:txBody>
          <a:bodyPr rot="0" vert="horz" wrap="square" lIns="182880" tIns="45720" rIns="182880" bIns="45720" anchor="t" anchorCtr="0" upright="1">
            <a:noAutofit/>
          </a:bodyPr>
          <a:lstStyle/>
          <a:p>
            <a:pPr marL="0" marR="0">
              <a:lnSpc>
                <a:spcPts val="3600"/>
              </a:lnSpc>
              <a:spcBef>
                <a:spcPts val="0"/>
              </a:spcBef>
              <a:spcAft>
                <a:spcPts val="0"/>
              </a:spcAft>
            </a:pPr>
            <a:r>
              <a:rPr lang="en-US" sz="2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American Council for Construction Education</a:t>
            </a:r>
          </a:p>
          <a:p>
            <a:pPr marL="0" marR="0">
              <a:lnSpc>
                <a:spcPts val="3600"/>
              </a:lnSpc>
              <a:spcBef>
                <a:spcPts val="0"/>
              </a:spcBef>
              <a:spcAft>
                <a:spcPts val="0"/>
              </a:spcAft>
            </a:pPr>
            <a:r>
              <a:rPr lang="en-US" sz="2800"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Strategic Marketing Initiative</a:t>
            </a:r>
          </a:p>
          <a:p>
            <a:pPr marL="0" marR="0">
              <a:lnSpc>
                <a:spcPts val="3600"/>
              </a:lnSpc>
              <a:spcBef>
                <a:spcPts val="0"/>
              </a:spcBef>
              <a:spcAft>
                <a:spcPts val="0"/>
              </a:spcAft>
            </a:pPr>
            <a:r>
              <a:rPr lang="en-US" sz="2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Marketing Task Force Deliverables</a:t>
            </a:r>
          </a:p>
          <a:p>
            <a:pPr marL="0" marR="0">
              <a:lnSpc>
                <a:spcPts val="3600"/>
              </a:lnSpc>
              <a:spcBef>
                <a:spcPts val="0"/>
              </a:spcBef>
              <a:spcAft>
                <a:spcPts val="0"/>
              </a:spcAft>
            </a:pPr>
            <a:r>
              <a:rPr lang="en-US" sz="2800" b="1" dirty="0" smtClean="0">
                <a:solidFill>
                  <a:srgbClr val="FFFFFF"/>
                </a:solidFill>
                <a:latin typeface="Calibri" panose="020F0502020204030204" pitchFamily="34" charset="0"/>
                <a:ea typeface="Times New Roman" panose="02020603050405020304" pitchFamily="18" charset="0"/>
                <a:cs typeface="Times New Roman" panose="02020603050405020304" pitchFamily="18" charset="0"/>
              </a:rPr>
              <a:t>May 9, 2018</a:t>
            </a:r>
            <a:endParaRPr lang="en-US" sz="2800"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endParaRPr>
          </a:p>
          <a:p>
            <a:pPr marL="0" marR="0">
              <a:lnSpc>
                <a:spcPts val="3600"/>
              </a:lnSpc>
              <a:spcBef>
                <a:spcPts val="0"/>
              </a:spcBef>
              <a:spcAft>
                <a:spcPts val="0"/>
              </a:spcAft>
            </a:pPr>
            <a:r>
              <a:rPr lang="en-US" sz="2800" b="1" i="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Key </a:t>
            </a:r>
            <a:r>
              <a:rPr lang="en-US" sz="2800" b="1" i="1" dirty="0" smtClean="0">
                <a:solidFill>
                  <a:srgbClr val="FFFFFF"/>
                </a:solidFill>
                <a:latin typeface="Calibri" panose="020F0502020204030204" pitchFamily="34" charset="0"/>
                <a:ea typeface="Times New Roman" panose="02020603050405020304" pitchFamily="18" charset="0"/>
                <a:cs typeface="Times New Roman" panose="02020603050405020304" pitchFamily="18" charset="0"/>
              </a:rPr>
              <a:t>Messages </a:t>
            </a:r>
            <a:r>
              <a:rPr lang="en-US" sz="2800" b="1" i="1" u="dbl" dirty="0" smtClean="0">
                <a:solidFill>
                  <a:schemeClr val="bg1"/>
                </a:solidFill>
                <a:latin typeface="Calibri" panose="020F0502020204030204" pitchFamily="34" charset="0"/>
                <a:ea typeface="Times New Roman" panose="02020603050405020304" pitchFamily="18" charset="0"/>
                <a:cs typeface="Times New Roman" panose="02020603050405020304" pitchFamily="18" charset="0"/>
              </a:rPr>
              <a:t>FINAL</a:t>
            </a:r>
            <a:endParaRPr lang="en-US" sz="2800" b="1" i="1" u="dbl"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6574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US" sz="3600" dirty="0"/>
              <a:t>Key Messages - Industry Professional Associations</a:t>
            </a:r>
          </a:p>
        </p:txBody>
      </p:sp>
      <p:sp>
        <p:nvSpPr>
          <p:cNvPr id="3" name="Content Placeholder 2"/>
          <p:cNvSpPr>
            <a:spLocks noGrp="1"/>
          </p:cNvSpPr>
          <p:nvPr>
            <p:ph type="body" idx="1"/>
          </p:nvPr>
        </p:nvSpPr>
        <p:spPr>
          <a:xfrm>
            <a:off x="386159" y="1728767"/>
            <a:ext cx="10986379" cy="4651012"/>
          </a:xfrm>
        </p:spPr>
        <p:txBody>
          <a:bodyPr>
            <a:normAutofit fontScale="92500" lnSpcReduction="10000"/>
          </a:bodyPr>
          <a:lstStyle/>
          <a:p>
            <a:pPr marL="514350" indent="-514350">
              <a:buFont typeface="+mj-lt"/>
              <a:buAutoNum type="arabicPeriod"/>
            </a:pPr>
            <a:r>
              <a:rPr lang="en-US" sz="2200" dirty="0"/>
              <a:t>Participation in ACCE provides an opportunity for you to influence the education of future leaders for your association members.</a:t>
            </a:r>
          </a:p>
          <a:p>
            <a:pPr marL="914400" lvl="1" indent="-396875">
              <a:buClr>
                <a:srgbClr val="25347A"/>
              </a:buClr>
              <a:buSzPct val="100000"/>
              <a:buFont typeface="Wingdings" panose="05000000000000000000" pitchFamily="2" charset="2"/>
              <a:buChar char="Ø"/>
            </a:pPr>
            <a:r>
              <a:rPr lang="en-US" sz="1800" dirty="0">
                <a:solidFill>
                  <a:srgbClr val="25347A"/>
                </a:solidFill>
              </a:rPr>
              <a:t>ACCE was founded in 1974 under the leadership of major associations. These influential leaders and visionaries created a structure that not only welcomes input from all construction related associations, it also requires equal participation of industry practitioners and academics on every accreditation visiting team, national committees, and the Board of </a:t>
            </a:r>
            <a:r>
              <a:rPr lang="en-US" sz="1800" dirty="0" smtClean="0">
                <a:solidFill>
                  <a:srgbClr val="25347A"/>
                </a:solidFill>
              </a:rPr>
              <a:t>Trustees.</a:t>
            </a:r>
          </a:p>
          <a:p>
            <a:pPr marL="914400" lvl="1" indent="-396875">
              <a:buClr>
                <a:srgbClr val="25347A"/>
              </a:buClr>
              <a:buSzPct val="100000"/>
              <a:buFont typeface="Wingdings" panose="05000000000000000000" pitchFamily="2" charset="2"/>
              <a:buChar char="Ø"/>
            </a:pPr>
            <a:r>
              <a:rPr lang="en-US" sz="1800" dirty="0" smtClean="0">
                <a:solidFill>
                  <a:srgbClr val="25347A"/>
                </a:solidFill>
              </a:rPr>
              <a:t>Today</a:t>
            </a:r>
            <a:r>
              <a:rPr lang="en-US" sz="1800" dirty="0">
                <a:solidFill>
                  <a:srgbClr val="25347A"/>
                </a:solidFill>
              </a:rPr>
              <a:t>, Industry Associations influence the direction of ACCE through involvement with the Industry Caucus, IAB Best Practices Workshops, annual meetings, accreditation visiting teams, and appointment to the Board of Trustees.</a:t>
            </a:r>
          </a:p>
          <a:p>
            <a:pPr marL="514350" indent="-514350">
              <a:buFont typeface="+mj-lt"/>
              <a:buAutoNum type="arabicPeriod"/>
            </a:pPr>
            <a:r>
              <a:rPr lang="en-US" sz="2200" dirty="0"/>
              <a:t>ACCE accredited construction programs develop future leaders who will become involved in your association, industry advocacy, education and policy.</a:t>
            </a:r>
          </a:p>
          <a:p>
            <a:pPr marL="514350" indent="-514350">
              <a:buFont typeface="+mj-lt"/>
              <a:buAutoNum type="arabicPeriod"/>
            </a:pPr>
            <a:r>
              <a:rPr lang="en-US" sz="2200" dirty="0"/>
              <a:t>Participation in ACCE ensures that representatives have the ability to network with other association members and academic leaders to promote quality construction education throughout the nation. </a:t>
            </a:r>
          </a:p>
          <a:p>
            <a:pPr marL="514350" indent="-514350">
              <a:buFont typeface="+mj-lt"/>
              <a:buAutoNum type="arabicPeriod"/>
            </a:pPr>
            <a:r>
              <a:rPr lang="en-US" sz="2200" dirty="0"/>
              <a:t>Through involvement with ACCE, associations identify themselves as leaders and influencers in construction higher education.</a:t>
            </a:r>
          </a:p>
        </p:txBody>
      </p:sp>
    </p:spTree>
    <p:extLst>
      <p:ext uri="{BB962C8B-B14F-4D97-AF65-F5344CB8AC3E}">
        <p14:creationId xmlns:p14="http://schemas.microsoft.com/office/powerpoint/2010/main" val="2298546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US" dirty="0"/>
              <a:t>Key Messages - College Recruiters</a:t>
            </a:r>
          </a:p>
        </p:txBody>
      </p:sp>
      <p:sp>
        <p:nvSpPr>
          <p:cNvPr id="3" name="Content Placeholder 2"/>
          <p:cNvSpPr>
            <a:spLocks noGrp="1"/>
          </p:cNvSpPr>
          <p:nvPr>
            <p:ph type="body" idx="1"/>
          </p:nvPr>
        </p:nvSpPr>
        <p:spPr/>
        <p:txBody>
          <a:bodyPr>
            <a:normAutofit fontScale="92500" lnSpcReduction="10000"/>
          </a:bodyPr>
          <a:lstStyle/>
          <a:p>
            <a:pPr marL="514350" indent="-514350">
              <a:buFont typeface="+mj-lt"/>
              <a:buAutoNum type="arabicPeriod"/>
            </a:pPr>
            <a:r>
              <a:rPr lang="en-US" dirty="0"/>
              <a:t>Accreditation by ACCE means that graduates meet the standard of excellence for construction education and are highly sought by construction employers.</a:t>
            </a:r>
          </a:p>
          <a:p>
            <a:pPr marL="914400" lvl="1" indent="-457200">
              <a:buClr>
                <a:srgbClr val="25347A"/>
              </a:buClr>
              <a:buFont typeface="Wingdings" panose="05000000000000000000" pitchFamily="2" charset="2"/>
              <a:buChar char="Ø"/>
            </a:pPr>
            <a:r>
              <a:rPr lang="en-US" i="1" dirty="0">
                <a:solidFill>
                  <a:srgbClr val="25347A"/>
                </a:solidFill>
              </a:rPr>
              <a:t>“Having been involved in the college recruiting effort for more than 20 years, I can say that we strive to hire the ‘best of class.’ The students we hire from ACCE accredited schools are better prepared, have more construction experience and make stronger leaders.” </a:t>
            </a:r>
            <a:r>
              <a:rPr lang="en-US" dirty="0">
                <a:solidFill>
                  <a:srgbClr val="25347A"/>
                </a:solidFill>
              </a:rPr>
              <a:t>Joey Hatch, Co-Chief Operating Officer, Skanska USA Building Inc.</a:t>
            </a:r>
          </a:p>
          <a:p>
            <a:pPr marL="514350" indent="-514350">
              <a:buFont typeface="+mj-lt"/>
              <a:buAutoNum type="arabicPeriod"/>
            </a:pPr>
            <a:r>
              <a:rPr lang="en-US" dirty="0"/>
              <a:t>Well-educated construction professionals are continuously needed, and many construction companies only recruit at ACCE-accredited programs.</a:t>
            </a:r>
          </a:p>
          <a:p>
            <a:pPr marL="514350" indent="-514350">
              <a:buFont typeface="+mj-lt"/>
              <a:buAutoNum type="arabicPeriod"/>
            </a:pPr>
            <a:r>
              <a:rPr lang="en-US" dirty="0"/>
              <a:t>Graduates of ACCE-accredited programs enter interesting, </a:t>
            </a:r>
            <a:r>
              <a:rPr lang="en-US" dirty="0">
                <a:solidFill>
                  <a:srgbClr val="7030A0"/>
                </a:solidFill>
              </a:rPr>
              <a:t>diverse, and </a:t>
            </a:r>
            <a:r>
              <a:rPr lang="en-US" dirty="0"/>
              <a:t>rewarding careers with excellent compensation and benefits. </a:t>
            </a:r>
          </a:p>
          <a:p>
            <a:endParaRPr lang="en-US" dirty="0"/>
          </a:p>
          <a:p>
            <a:endParaRPr lang="en-US" dirty="0"/>
          </a:p>
        </p:txBody>
      </p:sp>
    </p:spTree>
    <p:extLst>
      <p:ext uri="{BB962C8B-B14F-4D97-AF65-F5344CB8AC3E}">
        <p14:creationId xmlns:p14="http://schemas.microsoft.com/office/powerpoint/2010/main" val="1209423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a:t>Key Messages - Students</a:t>
            </a:r>
            <a:endParaRPr lang="en-US" dirty="0">
              <a:solidFill>
                <a:srgbClr val="FF0000"/>
              </a:solidFill>
            </a:endParaRPr>
          </a:p>
        </p:txBody>
      </p:sp>
      <p:sp>
        <p:nvSpPr>
          <p:cNvPr id="3" name="Content Placeholder 2"/>
          <p:cNvSpPr>
            <a:spLocks noGrp="1"/>
          </p:cNvSpPr>
          <p:nvPr>
            <p:ph type="body" idx="1"/>
          </p:nvPr>
        </p:nvSpPr>
        <p:spPr>
          <a:xfrm>
            <a:off x="438711" y="1603816"/>
            <a:ext cx="10986379" cy="4194000"/>
          </a:xfrm>
        </p:spPr>
        <p:txBody>
          <a:bodyPr>
            <a:noAutofit/>
          </a:bodyPr>
          <a:lstStyle/>
          <a:p>
            <a:pPr marL="0" indent="0">
              <a:buNone/>
            </a:pPr>
            <a:r>
              <a:rPr lang="en-US" sz="2400" dirty="0"/>
              <a:t>Congratulations! You have chosen an ACCE-accredited construction program .</a:t>
            </a:r>
          </a:p>
          <a:p>
            <a:pPr marL="461963" indent="-361950">
              <a:buSzPct val="100000"/>
              <a:buFont typeface="+mj-lt"/>
              <a:buAutoNum type="arabicPeriod"/>
            </a:pPr>
            <a:r>
              <a:rPr lang="en-US" sz="2200" dirty="0"/>
              <a:t>ACCE Construction graduates are in demand!  </a:t>
            </a:r>
          </a:p>
          <a:p>
            <a:pPr marL="461963" indent="-361950">
              <a:buSzPct val="100000"/>
              <a:buFont typeface="+mj-lt"/>
              <a:buAutoNum type="arabicPeriod"/>
            </a:pPr>
            <a:r>
              <a:rPr lang="en-US" sz="2200" dirty="0"/>
              <a:t>ACCE accreditation means that faculty and industry have partnered to develop a curriculum that will prepare you for success in the construction industry.  Construction company recruiters recognize the value of your education and will actively recruit </a:t>
            </a:r>
            <a:r>
              <a:rPr lang="en-US" sz="2200" dirty="0">
                <a:solidFill>
                  <a:srgbClr val="7030A0"/>
                </a:solidFill>
              </a:rPr>
              <a:t>you </a:t>
            </a:r>
            <a:r>
              <a:rPr lang="en-US" sz="2200" dirty="0"/>
              <a:t>for their companies.</a:t>
            </a:r>
          </a:p>
          <a:p>
            <a:pPr marL="914400" lvl="2" indent="-457200">
              <a:spcBef>
                <a:spcPts val="1200"/>
              </a:spcBef>
              <a:buClr>
                <a:srgbClr val="25347A"/>
              </a:buClr>
              <a:buSzPct val="100000"/>
              <a:buFont typeface="Wingdings" panose="05000000000000000000" pitchFamily="2" charset="2"/>
              <a:buChar char="Ø"/>
            </a:pPr>
            <a:r>
              <a:rPr lang="en-US" sz="1800" dirty="0">
                <a:solidFill>
                  <a:srgbClr val="25347A"/>
                </a:solidFill>
              </a:rPr>
              <a:t>Industry-based standards form the basis for your educational experience, and industry leaders are actively involved in advising the program on its curricular content. </a:t>
            </a:r>
          </a:p>
          <a:p>
            <a:pPr marL="914400" lvl="2" indent="-457200">
              <a:spcBef>
                <a:spcPts val="1200"/>
              </a:spcBef>
              <a:buClr>
                <a:srgbClr val="25347A"/>
              </a:buClr>
              <a:buSzPct val="100000"/>
              <a:buFont typeface="Wingdings" panose="05000000000000000000" pitchFamily="2" charset="2"/>
              <a:buChar char="Ø"/>
            </a:pPr>
            <a:r>
              <a:rPr lang="en-US" sz="1800" dirty="0">
                <a:solidFill>
                  <a:srgbClr val="25347A"/>
                </a:solidFill>
              </a:rPr>
              <a:t>The program has an engaged Industry Advisory Board that meets with program faculty members, participates in your classes, conducts field trips, and provides internships.</a:t>
            </a:r>
          </a:p>
          <a:p>
            <a:pPr marL="914400" lvl="2" indent="-457200">
              <a:spcBef>
                <a:spcPts val="1200"/>
              </a:spcBef>
              <a:buClr>
                <a:srgbClr val="25347A"/>
              </a:buClr>
              <a:buSzPct val="100000"/>
              <a:buFont typeface="Wingdings" panose="05000000000000000000" pitchFamily="2" charset="2"/>
              <a:buChar char="Ø"/>
            </a:pPr>
            <a:r>
              <a:rPr lang="en-US" sz="1800" dirty="0">
                <a:solidFill>
                  <a:srgbClr val="25347A"/>
                </a:solidFill>
              </a:rPr>
              <a:t>Industry recruiters participate in on-campus career fairs and host other industry-related </a:t>
            </a:r>
            <a:r>
              <a:rPr lang="en-US" sz="1800" dirty="0" smtClean="0">
                <a:solidFill>
                  <a:srgbClr val="25347A"/>
                </a:solidFill>
              </a:rPr>
              <a:t>events.</a:t>
            </a:r>
          </a:p>
          <a:p>
            <a:pPr marL="304800" lvl="1" indent="-304800">
              <a:buClr>
                <a:srgbClr val="25347A"/>
              </a:buClr>
              <a:buSzPct val="100000"/>
              <a:buFont typeface="+mj-lt"/>
              <a:buAutoNum type="arabicPeriod" startAt="3"/>
            </a:pPr>
            <a:r>
              <a:rPr lang="en-US" sz="2200" dirty="0" smtClean="0">
                <a:solidFill>
                  <a:srgbClr val="25347A"/>
                </a:solidFill>
              </a:rPr>
              <a:t>Your </a:t>
            </a:r>
            <a:r>
              <a:rPr lang="en-US" sz="2200" dirty="0">
                <a:solidFill>
                  <a:srgbClr val="25347A"/>
                </a:solidFill>
              </a:rPr>
              <a:t>career starts here. You are embarking on an elite, nationally recognized, rigorous program of study that will prepare you to be a technical problem solver and </a:t>
            </a:r>
            <a:r>
              <a:rPr lang="en-US" sz="2200" dirty="0" smtClean="0">
                <a:solidFill>
                  <a:srgbClr val="25347A"/>
                </a:solidFill>
              </a:rPr>
              <a:t>                                     a </a:t>
            </a:r>
            <a:r>
              <a:rPr lang="en-US" sz="2200" dirty="0">
                <a:solidFill>
                  <a:srgbClr val="25347A"/>
                </a:solidFill>
              </a:rPr>
              <a:t>leader of project teams.</a:t>
            </a:r>
          </a:p>
        </p:txBody>
      </p:sp>
    </p:spTree>
    <p:extLst>
      <p:ext uri="{BB962C8B-B14F-4D97-AF65-F5344CB8AC3E}">
        <p14:creationId xmlns:p14="http://schemas.microsoft.com/office/powerpoint/2010/main" val="3216182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Key Messages - Students</a:t>
            </a:r>
          </a:p>
        </p:txBody>
      </p:sp>
      <p:sp>
        <p:nvSpPr>
          <p:cNvPr id="3" name="Content Placeholder 2"/>
          <p:cNvSpPr>
            <a:spLocks noGrp="1"/>
          </p:cNvSpPr>
          <p:nvPr>
            <p:ph type="body" idx="1"/>
          </p:nvPr>
        </p:nvSpPr>
        <p:spPr/>
        <p:txBody>
          <a:bodyPr/>
          <a:lstStyle/>
          <a:p>
            <a:pPr marL="558797" indent="-457200">
              <a:buClr>
                <a:srgbClr val="25347A"/>
              </a:buClr>
              <a:buFont typeface="+mj-lt"/>
              <a:buAutoNum type="arabicPeriod"/>
            </a:pPr>
            <a:r>
              <a:rPr lang="en-US" sz="2400" dirty="0"/>
              <a:t>ACCE-accredited programs offer unique opportunities for you to learn both in the classroom and in the field.  The career experiences that you encounter – through internships, student competitions, labs, and jobsite tours -- will complement your classroom work and prepare you for success in the profession.</a:t>
            </a:r>
          </a:p>
          <a:p>
            <a:pPr marL="558797" indent="-457200">
              <a:buClr>
                <a:srgbClr val="25347A"/>
              </a:buClr>
              <a:buFont typeface="+mj-lt"/>
              <a:buAutoNum type="arabicPeriod"/>
            </a:pPr>
            <a:r>
              <a:rPr lang="en-US" sz="2400" dirty="0"/>
              <a:t>Graduates of ACCE-accredited programs enter interesting, diverse, and rewarding careers with excellent compensation and benefits. </a:t>
            </a:r>
          </a:p>
          <a:p>
            <a:pPr marL="0" indent="0">
              <a:buNone/>
            </a:pPr>
            <a:endParaRPr lang="en-US" sz="2400" dirty="0"/>
          </a:p>
          <a:p>
            <a:endParaRPr lang="en-US" sz="4000" dirty="0"/>
          </a:p>
        </p:txBody>
      </p:sp>
    </p:spTree>
    <p:extLst>
      <p:ext uri="{BB962C8B-B14F-4D97-AF65-F5344CB8AC3E}">
        <p14:creationId xmlns:p14="http://schemas.microsoft.com/office/powerpoint/2010/main" val="1912723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02203930"/>
              </p:ext>
            </p:extLst>
          </p:nvPr>
        </p:nvGraphicFramePr>
        <p:xfrm>
          <a:off x="210207" y="1271752"/>
          <a:ext cx="12412717" cy="5969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210207" y="441433"/>
            <a:ext cx="8187559" cy="646331"/>
          </a:xfrm>
          <a:prstGeom prst="rect">
            <a:avLst/>
          </a:prstGeom>
          <a:noFill/>
        </p:spPr>
        <p:txBody>
          <a:bodyPr wrap="square" rtlCol="0">
            <a:spAutoFit/>
          </a:bodyPr>
          <a:lstStyle/>
          <a:p>
            <a:r>
              <a:rPr lang="en-US" sz="3600" b="1" dirty="0" smtClean="0">
                <a:solidFill>
                  <a:schemeClr val="bg1"/>
                </a:solidFill>
              </a:rPr>
              <a:t>Fundamentals of ACCE Communications</a:t>
            </a:r>
            <a:endParaRPr lang="en-US" sz="3600" b="1" dirty="0">
              <a:solidFill>
                <a:schemeClr val="bg1"/>
              </a:solidFill>
            </a:endParaRPr>
          </a:p>
        </p:txBody>
      </p:sp>
    </p:spTree>
    <p:extLst>
      <p:ext uri="{BB962C8B-B14F-4D97-AF65-F5344CB8AC3E}">
        <p14:creationId xmlns:p14="http://schemas.microsoft.com/office/powerpoint/2010/main" val="3378732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291567" y="1660634"/>
            <a:ext cx="10986379" cy="4782208"/>
          </a:xfrm>
        </p:spPr>
        <p:txBody>
          <a:bodyPr>
            <a:normAutofit/>
          </a:bodyPr>
          <a:lstStyle/>
          <a:p>
            <a:pPr marL="461963" indent="-461963">
              <a:spcBef>
                <a:spcPts val="0"/>
              </a:spcBef>
              <a:spcAft>
                <a:spcPts val="1200"/>
              </a:spcAft>
              <a:buClr>
                <a:srgbClr val="25347A"/>
              </a:buClr>
              <a:buSzPct val="100000"/>
              <a:buFont typeface="+mj-lt"/>
              <a:buAutoNum type="arabicPeriod"/>
              <a:tabLst>
                <a:tab pos="461963" algn="l"/>
              </a:tabLst>
            </a:pPr>
            <a:r>
              <a:rPr lang="en-US" sz="1800" dirty="0"/>
              <a:t>ACCE accreditation is the standard of excellence that is widely recognized throughout the construction industry. </a:t>
            </a:r>
            <a:endParaRPr lang="en-US" sz="1800" dirty="0" smtClean="0"/>
          </a:p>
          <a:p>
            <a:pPr marL="461963" indent="-461963">
              <a:spcBef>
                <a:spcPts val="0"/>
              </a:spcBef>
              <a:spcAft>
                <a:spcPts val="1200"/>
              </a:spcAft>
              <a:buClr>
                <a:srgbClr val="25347A"/>
              </a:buClr>
              <a:buSzPct val="100000"/>
              <a:buFont typeface="+mj-lt"/>
              <a:buAutoNum type="arabicPeriod"/>
              <a:tabLst>
                <a:tab pos="461963" algn="l"/>
              </a:tabLst>
            </a:pPr>
            <a:r>
              <a:rPr lang="en-US" sz="1800" dirty="0" smtClean="0"/>
              <a:t>ACCE  </a:t>
            </a:r>
            <a:r>
              <a:rPr lang="en-US" sz="1800" dirty="0"/>
              <a:t>involves construction industry professionals in each step of its accreditation process to ensure students are work-ready upon graduation</a:t>
            </a:r>
            <a:r>
              <a:rPr lang="en-US" sz="1800" dirty="0" smtClean="0"/>
              <a:t>.</a:t>
            </a:r>
          </a:p>
          <a:p>
            <a:pPr marL="461963" indent="-461963">
              <a:spcBef>
                <a:spcPts val="0"/>
              </a:spcBef>
              <a:spcAft>
                <a:spcPts val="1200"/>
              </a:spcAft>
              <a:buClr>
                <a:srgbClr val="25347A"/>
              </a:buClr>
              <a:buSzPct val="100000"/>
              <a:buFont typeface="+mj-lt"/>
              <a:buAutoNum type="arabicPeriod"/>
              <a:tabLst>
                <a:tab pos="461963" algn="l"/>
              </a:tabLst>
            </a:pPr>
            <a:r>
              <a:rPr lang="en-US" sz="1800" dirty="0" smtClean="0"/>
              <a:t>ACCE </a:t>
            </a:r>
            <a:r>
              <a:rPr lang="en-US" sz="1800" dirty="0"/>
              <a:t>offers peer-to-peer assistance in improving construction education programs </a:t>
            </a:r>
            <a:r>
              <a:rPr lang="en-US" sz="1800" dirty="0" smtClean="0"/>
              <a:t>.</a:t>
            </a:r>
          </a:p>
          <a:p>
            <a:pPr marL="461963" indent="-461963">
              <a:spcBef>
                <a:spcPts val="0"/>
              </a:spcBef>
              <a:spcAft>
                <a:spcPts val="1200"/>
              </a:spcAft>
              <a:buClr>
                <a:srgbClr val="25347A"/>
              </a:buClr>
              <a:buSzPct val="100000"/>
              <a:buFont typeface="+mj-lt"/>
              <a:buAutoNum type="arabicPeriod"/>
              <a:tabLst>
                <a:tab pos="461963" algn="l"/>
              </a:tabLst>
            </a:pPr>
            <a:r>
              <a:rPr lang="en-US" sz="1800" dirty="0" smtClean="0"/>
              <a:t>ACCE </a:t>
            </a:r>
            <a:r>
              <a:rPr lang="en-US" sz="1800" dirty="0"/>
              <a:t>provides peer-to-peer industry advisory board member networking opportunities and </a:t>
            </a:r>
            <a:r>
              <a:rPr lang="en-US" sz="1800" dirty="0" smtClean="0"/>
              <a:t>engagement</a:t>
            </a:r>
            <a:r>
              <a:rPr lang="en-US" sz="1800" dirty="0"/>
              <a:t>. </a:t>
            </a:r>
            <a:endParaRPr lang="en-US" sz="1800" dirty="0" smtClean="0"/>
          </a:p>
          <a:p>
            <a:pPr marL="461963" indent="-461963">
              <a:spcBef>
                <a:spcPts val="0"/>
              </a:spcBef>
              <a:spcAft>
                <a:spcPts val="1200"/>
              </a:spcAft>
              <a:buClr>
                <a:srgbClr val="25347A"/>
              </a:buClr>
              <a:buSzPct val="100000"/>
              <a:buFont typeface="+mj-lt"/>
              <a:buAutoNum type="arabicPeriod"/>
              <a:tabLst>
                <a:tab pos="461963" algn="l"/>
              </a:tabLst>
            </a:pPr>
            <a:r>
              <a:rPr lang="en-US" sz="1800" dirty="0" smtClean="0"/>
              <a:t>Graduates </a:t>
            </a:r>
            <a:r>
              <a:rPr lang="en-US" sz="1800" dirty="0"/>
              <a:t>of ACCE accredited programs are problem solvers recognized by employers for their ability to lead projects and teams.</a:t>
            </a:r>
          </a:p>
          <a:p>
            <a:pPr marL="461963" indent="-461963">
              <a:spcBef>
                <a:spcPts val="0"/>
              </a:spcBef>
              <a:spcAft>
                <a:spcPts val="1200"/>
              </a:spcAft>
              <a:buClr>
                <a:srgbClr val="25347A"/>
              </a:buClr>
              <a:buSzPct val="100000"/>
              <a:buFont typeface="+mj-lt"/>
              <a:buAutoNum type="arabicPeriod"/>
              <a:tabLst>
                <a:tab pos="461963" algn="l"/>
              </a:tabLst>
            </a:pPr>
            <a:r>
              <a:rPr lang="en-US" sz="1800" dirty="0" smtClean="0"/>
              <a:t>ACCE </a:t>
            </a:r>
            <a:r>
              <a:rPr lang="en-US" sz="1800" dirty="0"/>
              <a:t>accredited programs benefit from sustainable partnerships with contractors and associations.</a:t>
            </a:r>
          </a:p>
          <a:p>
            <a:pPr marL="461963" indent="-461963">
              <a:spcBef>
                <a:spcPts val="0"/>
              </a:spcBef>
              <a:spcAft>
                <a:spcPts val="1200"/>
              </a:spcAft>
              <a:buClr>
                <a:srgbClr val="25347A"/>
              </a:buClr>
              <a:buSzPct val="100000"/>
              <a:buFont typeface="+mj-lt"/>
              <a:buAutoNum type="arabicPeriod"/>
              <a:tabLst>
                <a:tab pos="461963" algn="l"/>
              </a:tabLst>
            </a:pPr>
            <a:r>
              <a:rPr lang="en-US" sz="1800" dirty="0" smtClean="0"/>
              <a:t>ACCE </a:t>
            </a:r>
            <a:r>
              <a:rPr lang="en-US" sz="1800" dirty="0"/>
              <a:t>is recognized by the Council for Higher Education Accreditation </a:t>
            </a:r>
            <a:r>
              <a:rPr lang="en-US" sz="1800" dirty="0" smtClean="0"/>
              <a:t>(CHEA) as </a:t>
            </a:r>
            <a:r>
              <a:rPr lang="en-US" sz="1800" dirty="0"/>
              <a:t>the accreditation agency for construction education </a:t>
            </a:r>
            <a:r>
              <a:rPr lang="en-US" sz="1800" dirty="0" smtClean="0"/>
              <a:t>programs.</a:t>
            </a:r>
          </a:p>
          <a:p>
            <a:pPr marL="461963" indent="-461963">
              <a:spcBef>
                <a:spcPts val="0"/>
              </a:spcBef>
              <a:spcAft>
                <a:spcPts val="1200"/>
              </a:spcAft>
              <a:buClr>
                <a:srgbClr val="25347A"/>
              </a:buClr>
              <a:buSzPct val="100000"/>
              <a:buFont typeface="+mj-lt"/>
              <a:buAutoNum type="arabicPeriod"/>
              <a:tabLst>
                <a:tab pos="461963" algn="l"/>
              </a:tabLst>
            </a:pPr>
            <a:r>
              <a:rPr lang="en-US" sz="1800" dirty="0" smtClean="0"/>
              <a:t>ACCE </a:t>
            </a:r>
            <a:r>
              <a:rPr lang="en-US" sz="1800" dirty="0"/>
              <a:t>accreditation is (and has always been) the result of an academic - industry partnership to develop and maintain comprehensive program and curriculum standards that prepare graduates for success in the industry.  A major component of ACCE accreditation is continuous program quality </a:t>
            </a:r>
            <a:r>
              <a:rPr lang="en-US" sz="1800" dirty="0" smtClean="0"/>
              <a:t>improvement.</a:t>
            </a:r>
            <a:endParaRPr lang="en-US" sz="800" dirty="0"/>
          </a:p>
        </p:txBody>
      </p:sp>
      <p:sp>
        <p:nvSpPr>
          <p:cNvPr id="4" name="Rectangle 3"/>
          <p:cNvSpPr/>
          <p:nvPr/>
        </p:nvSpPr>
        <p:spPr>
          <a:xfrm>
            <a:off x="101649" y="238376"/>
            <a:ext cx="7287123" cy="1118255"/>
          </a:xfrm>
          <a:prstGeom prst="rect">
            <a:avLst/>
          </a:prstGeom>
        </p:spPr>
        <p:txBody>
          <a:bodyPr wrap="square">
            <a:spAutoFit/>
          </a:bodyPr>
          <a:lstStyle/>
          <a:p>
            <a:pPr>
              <a:lnSpc>
                <a:spcPts val="4000"/>
              </a:lnSpc>
            </a:pPr>
            <a:r>
              <a:rPr lang="en-US" sz="3600" dirty="0">
                <a:solidFill>
                  <a:schemeClr val="bg1"/>
                </a:solidFill>
              </a:rPr>
              <a:t>Key Messages – Accredited </a:t>
            </a:r>
            <a:r>
              <a:rPr lang="en-US" sz="3600" dirty="0" smtClean="0">
                <a:solidFill>
                  <a:schemeClr val="bg1"/>
                </a:solidFill>
              </a:rPr>
              <a:t>and    </a:t>
            </a:r>
            <a:r>
              <a:rPr lang="en-US" sz="3600" dirty="0">
                <a:solidFill>
                  <a:schemeClr val="bg1"/>
                </a:solidFill>
              </a:rPr>
              <a:t>Non-Accredited Programs</a:t>
            </a:r>
          </a:p>
        </p:txBody>
      </p:sp>
    </p:spTree>
    <p:extLst>
      <p:ext uri="{BB962C8B-B14F-4D97-AF65-F5344CB8AC3E}">
        <p14:creationId xmlns:p14="http://schemas.microsoft.com/office/powerpoint/2010/main" val="3549825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375649" y="1571112"/>
            <a:ext cx="10986379" cy="4194000"/>
          </a:xfrm>
        </p:spPr>
        <p:txBody>
          <a:bodyPr>
            <a:noAutofit/>
          </a:bodyPr>
          <a:lstStyle/>
          <a:p>
            <a:pPr marL="457200" indent="-457200">
              <a:lnSpc>
                <a:spcPts val="2200"/>
              </a:lnSpc>
              <a:buClr>
                <a:srgbClr val="25347A"/>
              </a:buClr>
              <a:buSzPct val="100000"/>
              <a:buFont typeface="+mj-lt"/>
              <a:buAutoNum type="arabicPeriod"/>
            </a:pPr>
            <a:r>
              <a:rPr lang="en-US" sz="2000" b="1" dirty="0"/>
              <a:t>Standard of Excellence Since 1974 </a:t>
            </a:r>
            <a:r>
              <a:rPr lang="en-US" sz="2000" dirty="0"/>
              <a:t>- ACCE accreditation is the standard of excellence that is widely recognized throughout the construction industry since 1974. </a:t>
            </a:r>
          </a:p>
          <a:p>
            <a:pPr marL="857250" lvl="1" indent="-339725">
              <a:lnSpc>
                <a:spcPts val="2200"/>
              </a:lnSpc>
              <a:buFont typeface="Wingdings" panose="05000000000000000000" pitchFamily="2" charset="2"/>
              <a:buChar char="Ø"/>
            </a:pPr>
            <a:r>
              <a:rPr lang="en-US" sz="2000" i="1" dirty="0">
                <a:solidFill>
                  <a:srgbClr val="25347A"/>
                </a:solidFill>
              </a:rPr>
              <a:t>“Regional accrediting bodies ensure the University as a whole meets national standards of quality education, </a:t>
            </a:r>
            <a:r>
              <a:rPr lang="en-US" sz="2000" b="1" i="1" dirty="0">
                <a:solidFill>
                  <a:srgbClr val="25347A"/>
                </a:solidFill>
              </a:rPr>
              <a:t>but it is professional accreditation processes at the program level that ensure graduates possess the requisite skills and knowledge for success </a:t>
            </a:r>
            <a:r>
              <a:rPr lang="en-US" sz="2000" i="1" dirty="0">
                <a:solidFill>
                  <a:srgbClr val="25347A"/>
                </a:solidFill>
              </a:rPr>
              <a:t>in the industry and that their future employers are able to influence the content of academic programs serving specific fields of study.” </a:t>
            </a:r>
            <a:r>
              <a:rPr lang="en-US" sz="2000" dirty="0">
                <a:solidFill>
                  <a:srgbClr val="25347A"/>
                </a:solidFill>
              </a:rPr>
              <a:t>Marty Garza, President AGC </a:t>
            </a:r>
            <a:r>
              <a:rPr lang="en-US" sz="2000" dirty="0" smtClean="0">
                <a:solidFill>
                  <a:srgbClr val="25347A"/>
                </a:solidFill>
              </a:rPr>
              <a:t>Foundation, Bartlett </a:t>
            </a:r>
            <a:r>
              <a:rPr lang="en-US" sz="2000" dirty="0" err="1">
                <a:solidFill>
                  <a:srgbClr val="25347A"/>
                </a:solidFill>
              </a:rPr>
              <a:t>Cocke</a:t>
            </a:r>
            <a:r>
              <a:rPr lang="en-US" sz="2000" dirty="0">
                <a:solidFill>
                  <a:srgbClr val="25347A"/>
                </a:solidFill>
              </a:rPr>
              <a:t> General Contractors</a:t>
            </a:r>
          </a:p>
          <a:p>
            <a:pPr marL="514350" indent="-514350">
              <a:lnSpc>
                <a:spcPts val="2200"/>
              </a:lnSpc>
              <a:buClr>
                <a:srgbClr val="25347A"/>
              </a:buClr>
              <a:buSzPct val="100000"/>
              <a:buFont typeface="+mj-lt"/>
              <a:buAutoNum type="arabicPeriod"/>
            </a:pPr>
            <a:r>
              <a:rPr lang="en-US" sz="2000" b="1" dirty="0"/>
              <a:t>Industry Engaged in Accreditation Process </a:t>
            </a:r>
            <a:r>
              <a:rPr lang="en-US" sz="2000" dirty="0"/>
              <a:t>- ACCE  involves construction industry professionals in each step of its accreditation process to ensure students are work-ready upon graduation.</a:t>
            </a:r>
          </a:p>
          <a:p>
            <a:pPr marL="914400" lvl="1" indent="-396875">
              <a:lnSpc>
                <a:spcPts val="2200"/>
              </a:lnSpc>
              <a:buFont typeface="Wingdings" panose="05000000000000000000" pitchFamily="2" charset="2"/>
              <a:buChar char="Ø"/>
            </a:pPr>
            <a:r>
              <a:rPr lang="en-US" sz="2000" dirty="0">
                <a:solidFill>
                  <a:srgbClr val="25347A"/>
                </a:solidFill>
              </a:rPr>
              <a:t>Industry professionals are fully engaged in </a:t>
            </a:r>
          </a:p>
          <a:p>
            <a:pPr marL="1371600" lvl="2" indent="-396875">
              <a:lnSpc>
                <a:spcPts val="1900"/>
              </a:lnSpc>
              <a:spcBef>
                <a:spcPts val="300"/>
              </a:spcBef>
              <a:buFont typeface="Arial" panose="020B0604020202020204" pitchFamily="34" charset="0"/>
              <a:buChar char="•"/>
            </a:pPr>
            <a:r>
              <a:rPr lang="en-US" sz="1800" dirty="0">
                <a:solidFill>
                  <a:srgbClr val="25347A"/>
                </a:solidFill>
              </a:rPr>
              <a:t>establishing standards, </a:t>
            </a:r>
          </a:p>
          <a:p>
            <a:pPr marL="1371600" lvl="2" indent="-396875">
              <a:lnSpc>
                <a:spcPts val="1900"/>
              </a:lnSpc>
              <a:spcBef>
                <a:spcPts val="300"/>
              </a:spcBef>
              <a:buFont typeface="Arial" panose="020B0604020202020204" pitchFamily="34" charset="0"/>
              <a:buChar char="•"/>
            </a:pPr>
            <a:r>
              <a:rPr lang="en-US" sz="1800" dirty="0">
                <a:solidFill>
                  <a:srgbClr val="25347A"/>
                </a:solidFill>
              </a:rPr>
              <a:t>participating on Visiting Teams, and </a:t>
            </a:r>
          </a:p>
          <a:p>
            <a:pPr marL="1371600" lvl="2" indent="-396875">
              <a:lnSpc>
                <a:spcPts val="1900"/>
              </a:lnSpc>
              <a:spcBef>
                <a:spcPts val="300"/>
              </a:spcBef>
              <a:buFont typeface="Arial" panose="020B0604020202020204" pitchFamily="34" charset="0"/>
              <a:buChar char="•"/>
            </a:pPr>
            <a:r>
              <a:rPr lang="en-US" sz="1800" dirty="0">
                <a:solidFill>
                  <a:srgbClr val="25347A"/>
                </a:solidFill>
              </a:rPr>
              <a:t>leading ACCE. </a:t>
            </a:r>
          </a:p>
          <a:p>
            <a:pPr marL="914400" lvl="1" indent="-396875">
              <a:lnSpc>
                <a:spcPts val="2200"/>
              </a:lnSpc>
              <a:buFont typeface="Wingdings" panose="05000000000000000000" pitchFamily="2" charset="2"/>
              <a:buChar char="Ø"/>
            </a:pPr>
            <a:r>
              <a:rPr lang="en-US" sz="2000" dirty="0">
                <a:solidFill>
                  <a:srgbClr val="25347A"/>
                </a:solidFill>
              </a:rPr>
              <a:t>ACCE programs collaborate with construction industry partners to prepare </a:t>
            </a:r>
            <a:r>
              <a:rPr lang="en-US" sz="2000" dirty="0" smtClean="0">
                <a:solidFill>
                  <a:srgbClr val="25347A"/>
                </a:solidFill>
              </a:rPr>
              <a:t>                             graduates </a:t>
            </a:r>
            <a:r>
              <a:rPr lang="en-US" sz="2000" dirty="0">
                <a:solidFill>
                  <a:srgbClr val="25347A"/>
                </a:solidFill>
              </a:rPr>
              <a:t>for success in the industry</a:t>
            </a:r>
            <a:r>
              <a:rPr lang="en-US" sz="2000" dirty="0" smtClean="0">
                <a:solidFill>
                  <a:srgbClr val="25347A"/>
                </a:solidFill>
              </a:rPr>
              <a:t>.</a:t>
            </a:r>
            <a:endParaRPr lang="en-US" sz="2000" dirty="0">
              <a:solidFill>
                <a:srgbClr val="25347A"/>
              </a:solidFill>
            </a:endParaRPr>
          </a:p>
        </p:txBody>
      </p:sp>
      <p:sp>
        <p:nvSpPr>
          <p:cNvPr id="4" name="Rectangle 3"/>
          <p:cNvSpPr/>
          <p:nvPr/>
        </p:nvSpPr>
        <p:spPr>
          <a:xfrm>
            <a:off x="112159" y="227865"/>
            <a:ext cx="6992834" cy="1118255"/>
          </a:xfrm>
          <a:prstGeom prst="rect">
            <a:avLst/>
          </a:prstGeom>
        </p:spPr>
        <p:txBody>
          <a:bodyPr wrap="square">
            <a:spAutoFit/>
          </a:bodyPr>
          <a:lstStyle/>
          <a:p>
            <a:pPr>
              <a:lnSpc>
                <a:spcPts val="4000"/>
              </a:lnSpc>
            </a:pPr>
            <a:r>
              <a:rPr lang="en-US" sz="3600" dirty="0">
                <a:solidFill>
                  <a:schemeClr val="bg1"/>
                </a:solidFill>
              </a:rPr>
              <a:t>Key Messages – Accredited &amp; Non-Accredited Programs</a:t>
            </a:r>
          </a:p>
        </p:txBody>
      </p:sp>
    </p:spTree>
    <p:extLst>
      <p:ext uri="{BB962C8B-B14F-4D97-AF65-F5344CB8AC3E}">
        <p14:creationId xmlns:p14="http://schemas.microsoft.com/office/powerpoint/2010/main" val="1148056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Autofit/>
          </a:bodyPr>
          <a:lstStyle/>
          <a:p>
            <a:r>
              <a:rPr lang="en-US" sz="3600" dirty="0"/>
              <a:t>Key Messages – Accredited &amp; Non-Accredited Programs</a:t>
            </a:r>
          </a:p>
        </p:txBody>
      </p:sp>
      <p:sp>
        <p:nvSpPr>
          <p:cNvPr id="3" name="Content Placeholder 2"/>
          <p:cNvSpPr>
            <a:spLocks noGrp="1"/>
          </p:cNvSpPr>
          <p:nvPr>
            <p:ph type="body" idx="1"/>
          </p:nvPr>
        </p:nvSpPr>
        <p:spPr>
          <a:xfrm>
            <a:off x="386159" y="1608082"/>
            <a:ext cx="10986379" cy="4855779"/>
          </a:xfrm>
        </p:spPr>
        <p:txBody>
          <a:bodyPr>
            <a:normAutofit fontScale="85000" lnSpcReduction="10000"/>
          </a:bodyPr>
          <a:lstStyle/>
          <a:p>
            <a:pPr marL="517525" indent="-517525">
              <a:lnSpc>
                <a:spcPts val="1800"/>
              </a:lnSpc>
              <a:spcBef>
                <a:spcPts val="400"/>
              </a:spcBef>
              <a:buSzPct val="100000"/>
              <a:buFont typeface="+mj-lt"/>
              <a:buAutoNum type="arabicPeriod"/>
            </a:pPr>
            <a:r>
              <a:rPr lang="en-US" sz="2200" dirty="0"/>
              <a:t>Timely Support - ACCE offers peer-to-peer assistance in improving construction education programs  through training, mentoring, and collaboration.</a:t>
            </a:r>
            <a:endParaRPr lang="en-US" sz="2400" dirty="0"/>
          </a:p>
          <a:p>
            <a:pPr marL="914400" lvl="1" indent="-396875">
              <a:lnSpc>
                <a:spcPts val="1800"/>
              </a:lnSpc>
              <a:spcBef>
                <a:spcPts val="400"/>
              </a:spcBef>
              <a:buSzPct val="100000"/>
              <a:buFont typeface="Wingdings" panose="05000000000000000000" pitchFamily="2" charset="2"/>
              <a:buChar char="Ø"/>
            </a:pPr>
            <a:r>
              <a:rPr lang="en-US" sz="1800" i="1" dirty="0">
                <a:solidFill>
                  <a:srgbClr val="25347A"/>
                </a:solidFill>
              </a:rPr>
              <a:t>ACCE conducts semi-annual training events and case studies for faculty  to help prepare the self-evaluation study and prepare for a site visit.</a:t>
            </a:r>
          </a:p>
          <a:p>
            <a:pPr marL="914400" lvl="1" indent="-396875">
              <a:lnSpc>
                <a:spcPts val="1800"/>
              </a:lnSpc>
              <a:spcBef>
                <a:spcPts val="400"/>
              </a:spcBef>
              <a:buSzPct val="100000"/>
              <a:buFont typeface="Wingdings" panose="05000000000000000000" pitchFamily="2" charset="2"/>
              <a:buChar char="Ø"/>
            </a:pPr>
            <a:r>
              <a:rPr lang="en-US" sz="1800" i="1" dirty="0">
                <a:solidFill>
                  <a:srgbClr val="25347A"/>
                </a:solidFill>
              </a:rPr>
              <a:t>ACCE assigns a mentor to each candidate program to help prepare the self-evaluation study and prepare for a site visit.</a:t>
            </a:r>
          </a:p>
          <a:p>
            <a:pPr marL="914400" lvl="1" indent="-396875">
              <a:lnSpc>
                <a:spcPts val="1800"/>
              </a:lnSpc>
              <a:spcBef>
                <a:spcPts val="400"/>
              </a:spcBef>
              <a:buSzPct val="100000"/>
              <a:buFont typeface="Wingdings" panose="05000000000000000000" pitchFamily="2" charset="2"/>
              <a:buChar char="Ø"/>
            </a:pPr>
            <a:r>
              <a:rPr lang="en-US" sz="1800" i="1" dirty="0">
                <a:solidFill>
                  <a:srgbClr val="25347A"/>
                </a:solidFill>
              </a:rPr>
              <a:t>ACCE conducts semi-annual meetings of program leaders for sharing </a:t>
            </a:r>
            <a:r>
              <a:rPr lang="en-US" sz="1800" i="1" strike="sngStrike" dirty="0">
                <a:solidFill>
                  <a:srgbClr val="25347A"/>
                </a:solidFill>
              </a:rPr>
              <a:t>of</a:t>
            </a:r>
            <a:r>
              <a:rPr lang="en-US" sz="1800" i="1" dirty="0">
                <a:solidFill>
                  <a:srgbClr val="25347A"/>
                </a:solidFill>
              </a:rPr>
              <a:t> experiences and techniques for improving the quality of their educational programs.</a:t>
            </a:r>
          </a:p>
          <a:p>
            <a:pPr marL="558797" indent="-457200">
              <a:lnSpc>
                <a:spcPts val="1800"/>
              </a:lnSpc>
              <a:spcBef>
                <a:spcPts val="400"/>
              </a:spcBef>
              <a:buClr>
                <a:srgbClr val="25347A"/>
              </a:buClr>
              <a:buSzPct val="100000"/>
              <a:buFont typeface="+mj-lt"/>
              <a:buAutoNum type="arabicPeriod" startAt="2"/>
            </a:pPr>
            <a:r>
              <a:rPr lang="en-US" sz="2200" dirty="0" smtClean="0"/>
              <a:t>Networking </a:t>
            </a:r>
            <a:r>
              <a:rPr lang="en-US" sz="2200" dirty="0"/>
              <a:t>- ACCE provides networking and engagement opportunities for industry practitioners and educators. Attendees of the 2018 Industry Advisory Board Best Practices </a:t>
            </a:r>
            <a:r>
              <a:rPr lang="en-US" sz="2200" dirty="0" smtClean="0"/>
              <a:t>workshop </a:t>
            </a:r>
            <a:r>
              <a:rPr lang="en-US" sz="2200" dirty="0"/>
              <a:t>had this to say:</a:t>
            </a:r>
          </a:p>
          <a:p>
            <a:pPr marL="914400" lvl="1" indent="-396875">
              <a:lnSpc>
                <a:spcPts val="1800"/>
              </a:lnSpc>
              <a:spcBef>
                <a:spcPts val="400"/>
              </a:spcBef>
              <a:buSzPct val="100000"/>
              <a:buFont typeface="Wingdings" panose="05000000000000000000" pitchFamily="2" charset="2"/>
              <a:buChar char="Ø"/>
            </a:pPr>
            <a:r>
              <a:rPr lang="en-US" sz="1800" i="1" dirty="0">
                <a:solidFill>
                  <a:srgbClr val="25347A"/>
                </a:solidFill>
              </a:rPr>
              <a:t>“Getting to speak to other University Faculty and Industry Professionals was very helpful to gain some pointers as to where we can improve.” Anonymous</a:t>
            </a:r>
          </a:p>
          <a:p>
            <a:pPr marL="914400" lvl="1" indent="-396875">
              <a:lnSpc>
                <a:spcPts val="1800"/>
              </a:lnSpc>
              <a:spcBef>
                <a:spcPts val="400"/>
              </a:spcBef>
              <a:buSzPct val="100000"/>
              <a:buFont typeface="Wingdings" panose="05000000000000000000" pitchFamily="2" charset="2"/>
              <a:buChar char="Ø"/>
            </a:pPr>
            <a:r>
              <a:rPr lang="en-US" sz="1800" i="1" dirty="0">
                <a:solidFill>
                  <a:srgbClr val="25347A"/>
                </a:solidFill>
              </a:rPr>
              <a:t>“Networking with other educators was valuable. There was value spending time with the members of our IAB to discuss what was learned and what we can implement or share with ACCE to help others in the future.” Anonymous</a:t>
            </a:r>
          </a:p>
          <a:p>
            <a:pPr marL="465138" indent="-465138">
              <a:lnSpc>
                <a:spcPts val="1800"/>
              </a:lnSpc>
              <a:spcBef>
                <a:spcPts val="400"/>
              </a:spcBef>
              <a:buClr>
                <a:srgbClr val="25347A"/>
              </a:buClr>
              <a:buSzPct val="100000"/>
              <a:buFont typeface="+mj-lt"/>
              <a:buAutoNum type="arabicPeriod" startAt="3"/>
            </a:pPr>
            <a:r>
              <a:rPr lang="en-US" sz="2200" dirty="0"/>
              <a:t>Construction Experience – Industry employers recognize that graduates of ACCE accredited programs have more construction experience and leadership abilities. </a:t>
            </a:r>
          </a:p>
          <a:p>
            <a:pPr marL="914400" lvl="1" indent="-396875">
              <a:lnSpc>
                <a:spcPts val="1800"/>
              </a:lnSpc>
              <a:spcBef>
                <a:spcPts val="400"/>
              </a:spcBef>
              <a:buSzPct val="100000"/>
              <a:buFont typeface="Wingdings" panose="05000000000000000000" pitchFamily="2" charset="2"/>
              <a:buChar char="Ø"/>
            </a:pPr>
            <a:r>
              <a:rPr lang="en-US" sz="1800" i="1" dirty="0">
                <a:solidFill>
                  <a:srgbClr val="25347A"/>
                </a:solidFill>
              </a:rPr>
              <a:t>“Having been involved in the college recruiting effort for more than 20 years, I can say that we strive to hire the ‘best of class.’ The students we hire from ACCE accredited schools are better prepared, have more construction experience </a:t>
            </a:r>
            <a:r>
              <a:rPr lang="en-US" sz="1800" i="1" dirty="0" smtClean="0">
                <a:solidFill>
                  <a:srgbClr val="25347A"/>
                </a:solidFill>
              </a:rPr>
              <a:t>                                 and </a:t>
            </a:r>
            <a:r>
              <a:rPr lang="en-US" sz="1800" i="1" dirty="0">
                <a:solidFill>
                  <a:srgbClr val="25347A"/>
                </a:solidFill>
              </a:rPr>
              <a:t>make stronger leaders.” Joey Hatch, Skanska USA Building Inc.</a:t>
            </a:r>
          </a:p>
          <a:p>
            <a:endParaRPr lang="en-US" dirty="0"/>
          </a:p>
        </p:txBody>
      </p:sp>
    </p:spTree>
    <p:extLst>
      <p:ext uri="{BB962C8B-B14F-4D97-AF65-F5344CB8AC3E}">
        <p14:creationId xmlns:p14="http://schemas.microsoft.com/office/powerpoint/2010/main" val="4241718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Autofit/>
          </a:bodyPr>
          <a:lstStyle/>
          <a:p>
            <a:r>
              <a:rPr lang="en-US" sz="3600" dirty="0"/>
              <a:t>Key Messages – Accredited &amp; Non-Accredited Programs</a:t>
            </a:r>
          </a:p>
        </p:txBody>
      </p:sp>
      <p:sp>
        <p:nvSpPr>
          <p:cNvPr id="3" name="Content Placeholder 2"/>
          <p:cNvSpPr>
            <a:spLocks noGrp="1"/>
          </p:cNvSpPr>
          <p:nvPr>
            <p:ph type="body" idx="1"/>
          </p:nvPr>
        </p:nvSpPr>
        <p:spPr>
          <a:xfrm>
            <a:off x="386159" y="1728766"/>
            <a:ext cx="10986379" cy="4840199"/>
          </a:xfrm>
        </p:spPr>
        <p:txBody>
          <a:bodyPr>
            <a:normAutofit fontScale="85000" lnSpcReduction="20000"/>
          </a:bodyPr>
          <a:lstStyle/>
          <a:p>
            <a:pPr marL="558797" indent="-457200">
              <a:spcBef>
                <a:spcPts val="0"/>
              </a:spcBef>
              <a:buFont typeface="+mj-lt"/>
              <a:buAutoNum type="arabicPeriod"/>
            </a:pPr>
            <a:r>
              <a:rPr lang="en-US" sz="2400" dirty="0"/>
              <a:t>Partnerships - ACCE accredited programs benefit from sustainable partnerships with industry professionals and associations.</a:t>
            </a:r>
          </a:p>
          <a:p>
            <a:pPr marL="914400" lvl="1" indent="-396875">
              <a:buSzPct val="100000"/>
              <a:buFont typeface="Wingdings" panose="05000000000000000000" pitchFamily="2" charset="2"/>
              <a:buChar char="Ø"/>
            </a:pPr>
            <a:r>
              <a:rPr lang="en-US" sz="2000" dirty="0">
                <a:solidFill>
                  <a:srgbClr val="25347A"/>
                </a:solidFill>
              </a:rPr>
              <a:t>History - ACCE was founded in 1974 under the leadership of major industry associations. These influential leaders and visionaries created a structure that not only welcomes input from all construction related associations, it also requires equal participation of industry practitioners and academics on every accreditation visiting team, national committees, and the Board of Trustees.</a:t>
            </a:r>
          </a:p>
          <a:p>
            <a:pPr marL="914400" lvl="1" indent="-400050">
              <a:buSzPct val="100000"/>
              <a:buFont typeface="Wingdings" panose="05000000000000000000" pitchFamily="2" charset="2"/>
              <a:buChar char="Ø"/>
            </a:pPr>
            <a:r>
              <a:rPr lang="en-US" sz="2000" dirty="0">
                <a:solidFill>
                  <a:srgbClr val="25347A"/>
                </a:solidFill>
              </a:rPr>
              <a:t>Faculty advantages - Through ACCE involvement, faculty collaborate to establish and maintain accreditation standards and have opportunities to network with peers, association representatives, and other industry professionals.</a:t>
            </a:r>
          </a:p>
          <a:p>
            <a:pPr marL="914400" lvl="1" indent="-400050">
              <a:buSzPct val="100000"/>
              <a:buFont typeface="Wingdings" panose="05000000000000000000" pitchFamily="2" charset="2"/>
              <a:buChar char="Ø"/>
            </a:pPr>
            <a:r>
              <a:rPr lang="en-US" sz="2000" dirty="0">
                <a:solidFill>
                  <a:srgbClr val="25347A"/>
                </a:solidFill>
              </a:rPr>
              <a:t>Industry engagement - ACCE’s requirement for active Industry Advisory Boards provides opportunities for industry professionals to be involved with the program of studies, to mentor and present to students, and to help with fund raising. IAB members become more engaged in program improvement by participating on accreditation visiting teams and attending ACCE/IAB events and training.</a:t>
            </a:r>
          </a:p>
          <a:p>
            <a:pPr marL="914400" lvl="1" indent="-400050">
              <a:buSzPct val="100000"/>
              <a:buFont typeface="Wingdings" panose="05000000000000000000" pitchFamily="2" charset="2"/>
              <a:buChar char="Ø"/>
            </a:pPr>
            <a:r>
              <a:rPr lang="en-US" sz="2000" dirty="0">
                <a:solidFill>
                  <a:srgbClr val="25347A"/>
                </a:solidFill>
              </a:rPr>
              <a:t>Industry Advisory Boards - Association advantages - ACCE’s history of welcoming participation from all industry associations is unique and provides for a broad representation of contract alternatives and construction sectors. </a:t>
            </a:r>
          </a:p>
          <a:p>
            <a:pPr marL="514350" lvl="1" indent="0">
              <a:buNone/>
            </a:pPr>
            <a:endParaRPr lang="en-US" sz="2000" dirty="0">
              <a:solidFill>
                <a:srgbClr val="25347A"/>
              </a:solidFill>
            </a:endParaRPr>
          </a:p>
          <a:p>
            <a:pPr marL="558797" indent="-457200">
              <a:spcBef>
                <a:spcPts val="0"/>
              </a:spcBef>
              <a:buFont typeface="+mj-lt"/>
              <a:buAutoNum type="arabicPeriod"/>
            </a:pPr>
            <a:r>
              <a:rPr lang="en-US" sz="2400" dirty="0"/>
              <a:t>National Recognition - ACCE is recognized by the Council for Higher Education Accreditation (CHEA) as the accrediting body for construction education programs.</a:t>
            </a:r>
          </a:p>
          <a:p>
            <a:pPr marL="514350" indent="-514350">
              <a:buFont typeface="+mj-lt"/>
              <a:buAutoNum type="arabicPeriod"/>
            </a:pPr>
            <a:endParaRPr lang="en-US" sz="2200" dirty="0"/>
          </a:p>
          <a:p>
            <a:endParaRPr lang="en-US" dirty="0"/>
          </a:p>
        </p:txBody>
      </p:sp>
    </p:spTree>
    <p:extLst>
      <p:ext uri="{BB962C8B-B14F-4D97-AF65-F5344CB8AC3E}">
        <p14:creationId xmlns:p14="http://schemas.microsoft.com/office/powerpoint/2010/main" val="3058652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61" y="269003"/>
            <a:ext cx="7323200" cy="1021600"/>
          </a:xfrm>
          <a:noFill/>
        </p:spPr>
        <p:txBody>
          <a:bodyPr>
            <a:noAutofit/>
          </a:bodyPr>
          <a:lstStyle/>
          <a:p>
            <a:r>
              <a:rPr lang="en-US" sz="3600" dirty="0"/>
              <a:t>Key Messages – Existing &amp; Potential Industry Partners</a:t>
            </a:r>
          </a:p>
        </p:txBody>
      </p:sp>
      <p:sp>
        <p:nvSpPr>
          <p:cNvPr id="3" name="Content Placeholder 2"/>
          <p:cNvSpPr>
            <a:spLocks noGrp="1"/>
          </p:cNvSpPr>
          <p:nvPr>
            <p:ph type="body" idx="1"/>
          </p:nvPr>
        </p:nvSpPr>
        <p:spPr>
          <a:xfrm>
            <a:off x="386159" y="1728766"/>
            <a:ext cx="10986379" cy="4913771"/>
          </a:xfrm>
        </p:spPr>
        <p:txBody>
          <a:bodyPr>
            <a:normAutofit fontScale="92500" lnSpcReduction="10000"/>
          </a:bodyPr>
          <a:lstStyle/>
          <a:p>
            <a:pPr marL="457200" indent="-457200">
              <a:buSzPct val="100000"/>
              <a:buFont typeface="+mj-lt"/>
              <a:buAutoNum type="arabicPeriod"/>
            </a:pPr>
            <a:r>
              <a:rPr lang="en-US" sz="2200" dirty="0"/>
              <a:t>ACCE Opportunities - Participation in ACCE provides an opportunity to enhance the educational experience of future construction leaders and ensure contemporary industry practices are included in students’ education. </a:t>
            </a:r>
          </a:p>
          <a:p>
            <a:pPr marL="803275" lvl="1" indent="-285750">
              <a:buClr>
                <a:srgbClr val="25347A"/>
              </a:buClr>
              <a:buSzPct val="100000"/>
              <a:buFont typeface="Wingdings" panose="05000000000000000000" pitchFamily="2" charset="2"/>
              <a:buChar char="Ø"/>
            </a:pPr>
            <a:r>
              <a:rPr lang="en-US" sz="1800" dirty="0">
                <a:solidFill>
                  <a:srgbClr val="25347A"/>
                </a:solidFill>
              </a:rPr>
              <a:t>ACCE was founded in 1974 in partnership with major industry associations. These charter leaders and visionaries created a structure that welcomes input from all construction related associations and requires equal participation of industry professionals and academics on every accreditation visiting team, national committees, and the Board of Trustees.</a:t>
            </a:r>
          </a:p>
          <a:p>
            <a:pPr marL="803275" lvl="1" indent="-285750">
              <a:buClr>
                <a:srgbClr val="25347A"/>
              </a:buClr>
              <a:buSzPct val="100000"/>
              <a:buFont typeface="Wingdings" panose="05000000000000000000" pitchFamily="2" charset="2"/>
              <a:buChar char="Ø"/>
            </a:pPr>
            <a:r>
              <a:rPr lang="en-US" sz="1800" dirty="0">
                <a:solidFill>
                  <a:srgbClr val="25347A"/>
                </a:solidFill>
              </a:rPr>
              <a:t>“It is a privilege to work with ACCE members to advance the quality of construction education across the country. Through active participation in ACCE, I have developed a deep appreciation for the strength and diversity of ACCE’s accredited two and four-year programs.” </a:t>
            </a:r>
            <a:r>
              <a:rPr lang="en-US" sz="1800" i="1" dirty="0">
                <a:solidFill>
                  <a:srgbClr val="25347A"/>
                </a:solidFill>
              </a:rPr>
              <a:t>Rebecca Burleson, Senior Team Manager, </a:t>
            </a:r>
            <a:r>
              <a:rPr lang="en-US" sz="1800" i="1" dirty="0" err="1">
                <a:solidFill>
                  <a:srgbClr val="25347A"/>
                </a:solidFill>
              </a:rPr>
              <a:t>Linbeck</a:t>
            </a:r>
            <a:endParaRPr lang="en-US" sz="1800" i="1" dirty="0">
              <a:solidFill>
                <a:srgbClr val="25347A"/>
              </a:solidFill>
            </a:endParaRPr>
          </a:p>
          <a:p>
            <a:pPr marL="803275" lvl="1" indent="-285750">
              <a:buClr>
                <a:srgbClr val="25347A"/>
              </a:buClr>
              <a:buSzPct val="100000"/>
              <a:buFont typeface="Wingdings" panose="05000000000000000000" pitchFamily="2" charset="2"/>
              <a:buChar char="Ø"/>
            </a:pPr>
            <a:r>
              <a:rPr lang="en-US" sz="1800" dirty="0">
                <a:solidFill>
                  <a:srgbClr val="25347A"/>
                </a:solidFill>
              </a:rPr>
              <a:t>Participation in Industry Advisory Board Workshops “</a:t>
            </a:r>
            <a:r>
              <a:rPr lang="en-US" sz="1800" i="1" dirty="0">
                <a:solidFill>
                  <a:srgbClr val="25347A"/>
                </a:solidFill>
              </a:rPr>
              <a:t>sparked conversations both internally and with the IAB for several ideas related to IAB involvement in projects, speakers’ series, site visits, etc.” </a:t>
            </a:r>
            <a:r>
              <a:rPr lang="en-US" sz="1800" dirty="0">
                <a:solidFill>
                  <a:srgbClr val="25347A"/>
                </a:solidFill>
              </a:rPr>
              <a:t>Anonymous</a:t>
            </a:r>
            <a:endParaRPr lang="en-US" sz="2200" dirty="0">
              <a:solidFill>
                <a:srgbClr val="25347A"/>
              </a:solidFill>
            </a:endParaRPr>
          </a:p>
          <a:p>
            <a:pPr marL="457200" indent="-457200">
              <a:buSzPct val="100000"/>
              <a:buFont typeface="+mj-lt"/>
              <a:buAutoNum type="arabicPeriod"/>
            </a:pPr>
            <a:r>
              <a:rPr lang="en-US" sz="2200" dirty="0"/>
              <a:t>ACCE Graduates in Demand - Recruiting ACCE accredited construction program graduates ensures that you are hiring the most academically prepared candidates who are able to contribute the day they start to work.</a:t>
            </a:r>
          </a:p>
          <a:p>
            <a:pPr marL="742950" lvl="1" indent="-285750">
              <a:buClr>
                <a:srgbClr val="25347A"/>
              </a:buClr>
              <a:buSzPct val="100000"/>
              <a:buFont typeface="Wingdings" panose="05000000000000000000" pitchFamily="2" charset="2"/>
              <a:buChar char="Ø"/>
            </a:pPr>
            <a:r>
              <a:rPr lang="en-US" sz="1800" dirty="0">
                <a:solidFill>
                  <a:srgbClr val="25347A"/>
                </a:solidFill>
              </a:rPr>
              <a:t>“Now we just recruit from ACCE accredited institutions. Students from accredited programs </a:t>
            </a:r>
            <a:r>
              <a:rPr lang="en-US" sz="1800" dirty="0" smtClean="0">
                <a:solidFill>
                  <a:srgbClr val="25347A"/>
                </a:solidFill>
              </a:rPr>
              <a:t>                           progress </a:t>
            </a:r>
            <a:r>
              <a:rPr lang="en-US" sz="1800" dirty="0">
                <a:solidFill>
                  <a:srgbClr val="25347A"/>
                </a:solidFill>
              </a:rPr>
              <a:t>faster and go further in their careers.” </a:t>
            </a:r>
            <a:r>
              <a:rPr lang="en-US" sz="1800" i="1" dirty="0">
                <a:solidFill>
                  <a:srgbClr val="25347A"/>
                </a:solidFill>
              </a:rPr>
              <a:t>Gordon Marshall Retired, Pepper Construction</a:t>
            </a:r>
          </a:p>
        </p:txBody>
      </p:sp>
    </p:spTree>
    <p:extLst>
      <p:ext uri="{BB962C8B-B14F-4D97-AF65-F5344CB8AC3E}">
        <p14:creationId xmlns:p14="http://schemas.microsoft.com/office/powerpoint/2010/main" val="3113757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851" y="258492"/>
            <a:ext cx="7323200" cy="1021600"/>
          </a:xfrm>
          <a:noFill/>
        </p:spPr>
        <p:txBody>
          <a:bodyPr>
            <a:noAutofit/>
          </a:bodyPr>
          <a:lstStyle/>
          <a:p>
            <a:pPr>
              <a:lnSpc>
                <a:spcPts val="4000"/>
              </a:lnSpc>
            </a:pPr>
            <a:r>
              <a:rPr lang="en-US" sz="3600" dirty="0"/>
              <a:t>Key Messages – Existing &amp; Potential Industry Partners</a:t>
            </a:r>
          </a:p>
        </p:txBody>
      </p:sp>
      <p:sp>
        <p:nvSpPr>
          <p:cNvPr id="3" name="Content Placeholder 2"/>
          <p:cNvSpPr>
            <a:spLocks noGrp="1"/>
          </p:cNvSpPr>
          <p:nvPr>
            <p:ph type="body" idx="1"/>
          </p:nvPr>
        </p:nvSpPr>
        <p:spPr>
          <a:xfrm>
            <a:off x="386159" y="1728766"/>
            <a:ext cx="10986379" cy="4861219"/>
          </a:xfrm>
        </p:spPr>
        <p:txBody>
          <a:bodyPr>
            <a:normAutofit/>
          </a:bodyPr>
          <a:lstStyle/>
          <a:p>
            <a:pPr marL="514350" indent="-514350">
              <a:buFont typeface="+mj-lt"/>
              <a:buAutoNum type="arabicPeriod" startAt="3"/>
            </a:pPr>
            <a:r>
              <a:rPr lang="en-US" sz="2400" dirty="0"/>
              <a:t>ACCE Industry Network - Industry participation in ACCE enables collaboration with academic leaders to improve the quality of construction education across the nation. Attendees of the Industry Advisory Board (IAB) Workshop and ACCE Mid-Year meeting had this to say</a:t>
            </a:r>
            <a:r>
              <a:rPr lang="en-US" sz="2400" dirty="0" smtClean="0"/>
              <a:t>:</a:t>
            </a:r>
          </a:p>
          <a:p>
            <a:pPr marL="914400" indent="-400050">
              <a:buSzPct val="100000"/>
              <a:buFont typeface="Wingdings" panose="05000000000000000000" pitchFamily="2" charset="2"/>
              <a:buChar char="Ø"/>
            </a:pPr>
            <a:r>
              <a:rPr lang="en-US" sz="2000" dirty="0" smtClean="0"/>
              <a:t>“</a:t>
            </a:r>
            <a:r>
              <a:rPr lang="en-US" sz="2000" dirty="0"/>
              <a:t>Networking with other educators was valuable. There was value spending time with the members of our IAB to discuss what was learned and what we can implement or share with ACCE to help others in the future</a:t>
            </a:r>
            <a:r>
              <a:rPr lang="en-US" sz="2000" dirty="0" smtClean="0"/>
              <a:t>.”</a:t>
            </a:r>
          </a:p>
          <a:p>
            <a:pPr marL="914400" indent="-400050">
              <a:buSzPct val="100000"/>
              <a:buFont typeface="Wingdings" panose="05000000000000000000" pitchFamily="2" charset="2"/>
              <a:buChar char="Ø"/>
            </a:pPr>
            <a:r>
              <a:rPr lang="en-US" sz="2000" dirty="0" smtClean="0"/>
              <a:t>“</a:t>
            </a:r>
            <a:r>
              <a:rPr lang="en-US" sz="2000" dirty="0"/>
              <a:t>Good value in learning what other IABs are doing and learning to improve our IAB. Good networking with other IAB board members</a:t>
            </a:r>
            <a:r>
              <a:rPr lang="en-US" sz="2000" dirty="0" smtClean="0"/>
              <a:t>.” </a:t>
            </a:r>
          </a:p>
          <a:p>
            <a:pPr marL="914400" indent="-400050">
              <a:buSzPct val="100000"/>
              <a:buFont typeface="Wingdings" panose="05000000000000000000" pitchFamily="2" charset="2"/>
              <a:buChar char="Ø"/>
            </a:pPr>
            <a:r>
              <a:rPr lang="en-US" sz="2000" i="1" dirty="0" smtClean="0">
                <a:solidFill>
                  <a:srgbClr val="25347A"/>
                </a:solidFill>
              </a:rPr>
              <a:t>“</a:t>
            </a:r>
            <a:r>
              <a:rPr lang="en-US" sz="2000" i="1" dirty="0">
                <a:solidFill>
                  <a:srgbClr val="25347A"/>
                </a:solidFill>
              </a:rPr>
              <a:t>It is very beneficial for me to understand the baseline requirement which we as industry should expect.” </a:t>
            </a:r>
            <a:r>
              <a:rPr lang="en-US" sz="2000" dirty="0" smtClean="0">
                <a:solidFill>
                  <a:srgbClr val="25347A"/>
                </a:solidFill>
              </a:rPr>
              <a:t>Anonymous</a:t>
            </a:r>
            <a:endParaRPr lang="en-US" sz="2000" dirty="0"/>
          </a:p>
        </p:txBody>
      </p:sp>
    </p:spTree>
    <p:extLst>
      <p:ext uri="{BB962C8B-B14F-4D97-AF65-F5344CB8AC3E}">
        <p14:creationId xmlns:p14="http://schemas.microsoft.com/office/powerpoint/2010/main" val="2693503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US" dirty="0"/>
              <a:t>Key Messages - Corporate Recruiters</a:t>
            </a:r>
          </a:p>
        </p:txBody>
      </p:sp>
      <p:sp>
        <p:nvSpPr>
          <p:cNvPr id="3" name="Content Placeholder 2"/>
          <p:cNvSpPr>
            <a:spLocks noGrp="1"/>
          </p:cNvSpPr>
          <p:nvPr>
            <p:ph type="body" idx="1"/>
          </p:nvPr>
        </p:nvSpPr>
        <p:spPr/>
        <p:txBody>
          <a:bodyPr>
            <a:normAutofit fontScale="70000" lnSpcReduction="20000"/>
          </a:bodyPr>
          <a:lstStyle/>
          <a:p>
            <a:pPr marL="514350" indent="-514350">
              <a:lnSpc>
                <a:spcPts val="3000"/>
              </a:lnSpc>
              <a:buFont typeface="+mj-lt"/>
              <a:buAutoNum type="arabicPeriod"/>
            </a:pPr>
            <a:r>
              <a:rPr lang="en-US" sz="3100" dirty="0"/>
              <a:t>For nearly 50 years, ACCE accreditation has been the result of an academic-industry partnership.  This partnership works to develop and maintain comprehensive programs and curriculum standards that prepare graduates for success in the industry.  </a:t>
            </a:r>
          </a:p>
          <a:p>
            <a:pPr marL="514350" indent="-514350">
              <a:lnSpc>
                <a:spcPts val="3000"/>
              </a:lnSpc>
              <a:buFont typeface="+mj-lt"/>
              <a:buAutoNum type="arabicPeriod"/>
            </a:pPr>
            <a:r>
              <a:rPr lang="en-US" sz="3100" dirty="0"/>
              <a:t>A major component of ACCE accreditation is continuous program quality improvement. </a:t>
            </a:r>
          </a:p>
          <a:p>
            <a:pPr marL="514350" indent="-514350">
              <a:lnSpc>
                <a:spcPts val="3000"/>
              </a:lnSpc>
              <a:buFont typeface="+mj-lt"/>
              <a:buAutoNum type="arabicPeriod"/>
            </a:pPr>
            <a:r>
              <a:rPr lang="en-US" sz="3100" dirty="0"/>
              <a:t>ACCE accredited program graduates are in high demand.  </a:t>
            </a:r>
          </a:p>
          <a:p>
            <a:pPr marL="1200150" lvl="2" indent="-514350">
              <a:spcBef>
                <a:spcPts val="600"/>
              </a:spcBef>
              <a:buClr>
                <a:srgbClr val="25347A"/>
              </a:buClr>
              <a:buSzPct val="100000"/>
              <a:buFont typeface="Wingdings" panose="05000000000000000000" pitchFamily="2" charset="2"/>
              <a:buChar char="Ø"/>
            </a:pPr>
            <a:r>
              <a:rPr lang="en-US" sz="2100" dirty="0">
                <a:solidFill>
                  <a:srgbClr val="25347A"/>
                </a:solidFill>
              </a:rPr>
              <a:t>Academically prepared in construction methods used in multiple industry sectors.</a:t>
            </a:r>
          </a:p>
          <a:p>
            <a:pPr marL="1200150" lvl="2" indent="-514350">
              <a:spcBef>
                <a:spcPts val="600"/>
              </a:spcBef>
              <a:buClr>
                <a:srgbClr val="25347A"/>
              </a:buClr>
              <a:buSzPct val="100000"/>
              <a:buFont typeface="Wingdings" panose="05000000000000000000" pitchFamily="2" charset="2"/>
              <a:buChar char="Ø"/>
            </a:pPr>
            <a:r>
              <a:rPr lang="en-US" sz="2100" dirty="0">
                <a:solidFill>
                  <a:srgbClr val="25347A"/>
                </a:solidFill>
              </a:rPr>
              <a:t>Adept at contemporary technology applications.</a:t>
            </a:r>
          </a:p>
          <a:p>
            <a:pPr marL="1200150" lvl="2" indent="-514350">
              <a:spcBef>
                <a:spcPts val="600"/>
              </a:spcBef>
              <a:buClr>
                <a:srgbClr val="25347A"/>
              </a:buClr>
              <a:buSzPct val="100000"/>
              <a:buFont typeface="Wingdings" panose="05000000000000000000" pitchFamily="2" charset="2"/>
              <a:buChar char="Ø"/>
            </a:pPr>
            <a:r>
              <a:rPr lang="en-US" sz="2100" dirty="0">
                <a:solidFill>
                  <a:srgbClr val="25347A"/>
                </a:solidFill>
              </a:rPr>
              <a:t>Experienced with hands-on construction practices.</a:t>
            </a:r>
          </a:p>
          <a:p>
            <a:pPr marL="1200150" lvl="2" indent="-514350">
              <a:spcBef>
                <a:spcPts val="600"/>
              </a:spcBef>
              <a:buClr>
                <a:srgbClr val="25347A"/>
              </a:buClr>
              <a:buSzPct val="100000"/>
              <a:buFont typeface="Wingdings" panose="05000000000000000000" pitchFamily="2" charset="2"/>
              <a:buChar char="Ø"/>
            </a:pPr>
            <a:r>
              <a:rPr lang="en-US" sz="2100" dirty="0">
                <a:solidFill>
                  <a:srgbClr val="25347A"/>
                </a:solidFill>
              </a:rPr>
              <a:t>Aware of the need for safety and safety culture.</a:t>
            </a:r>
          </a:p>
          <a:p>
            <a:pPr marL="1200150" lvl="2" indent="-514350">
              <a:spcBef>
                <a:spcPts val="600"/>
              </a:spcBef>
              <a:buClr>
                <a:srgbClr val="25347A"/>
              </a:buClr>
              <a:buSzPct val="100000"/>
              <a:buFont typeface="Wingdings" panose="05000000000000000000" pitchFamily="2" charset="2"/>
              <a:buChar char="Ø"/>
            </a:pPr>
            <a:r>
              <a:rPr lang="en-US" sz="2100" dirty="0">
                <a:solidFill>
                  <a:srgbClr val="25347A"/>
                </a:solidFill>
              </a:rPr>
              <a:t>Committed to continuous improvement.</a:t>
            </a:r>
          </a:p>
          <a:p>
            <a:pPr marL="1200150" lvl="2" indent="-514350">
              <a:spcBef>
                <a:spcPts val="600"/>
              </a:spcBef>
              <a:buClr>
                <a:srgbClr val="25347A"/>
              </a:buClr>
              <a:buSzPct val="100000"/>
              <a:buFont typeface="Wingdings" panose="05000000000000000000" pitchFamily="2" charset="2"/>
              <a:buChar char="Ø"/>
            </a:pPr>
            <a:r>
              <a:rPr lang="en-US" sz="2100" dirty="0">
                <a:solidFill>
                  <a:srgbClr val="25347A"/>
                </a:solidFill>
              </a:rPr>
              <a:t>Able to lead projects and teams.</a:t>
            </a:r>
          </a:p>
          <a:p>
            <a:pPr marL="514350" indent="-514350">
              <a:buFont typeface="+mj-lt"/>
              <a:buAutoNum type="arabicPeriod"/>
            </a:pPr>
            <a:endParaRPr lang="en-US" dirty="0"/>
          </a:p>
        </p:txBody>
      </p:sp>
    </p:spTree>
    <p:extLst>
      <p:ext uri="{BB962C8B-B14F-4D97-AF65-F5344CB8AC3E}">
        <p14:creationId xmlns:p14="http://schemas.microsoft.com/office/powerpoint/2010/main" val="3304847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7449</TotalTime>
  <Words>1991</Words>
  <Application>Microsoft Office PowerPoint</Application>
  <PresentationFormat>Widescreen</PresentationFormat>
  <Paragraphs>101</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Arvo</vt:lpstr>
      <vt:lpstr>Calibri</vt:lpstr>
      <vt:lpstr>Times New Roman</vt:lpstr>
      <vt:lpstr>Wingdings</vt:lpstr>
      <vt:lpstr>Wingdings 2</vt:lpstr>
      <vt:lpstr>Office Theme</vt:lpstr>
      <vt:lpstr>PowerPoint Presentation</vt:lpstr>
      <vt:lpstr>PowerPoint Presentation</vt:lpstr>
      <vt:lpstr>PowerPoint Presentation</vt:lpstr>
      <vt:lpstr>PowerPoint Presentation</vt:lpstr>
      <vt:lpstr>Key Messages – Accredited &amp; Non-Accredited Programs</vt:lpstr>
      <vt:lpstr>Key Messages – Accredited &amp; Non-Accredited Programs</vt:lpstr>
      <vt:lpstr>Key Messages – Existing &amp; Potential Industry Partners</vt:lpstr>
      <vt:lpstr>Key Messages – Existing &amp; Potential Industry Partners</vt:lpstr>
      <vt:lpstr>Key Messages - Corporate Recruiters</vt:lpstr>
      <vt:lpstr>Key Messages - Industry Professional Associations</vt:lpstr>
      <vt:lpstr>Key Messages - College Recruiters</vt:lpstr>
      <vt:lpstr>Key Messages - Students</vt:lpstr>
      <vt:lpstr>Key Messages - Students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 N. Svoboda</dc:creator>
  <cp:lastModifiedBy>Joy N. Svoboda</cp:lastModifiedBy>
  <cp:revision>224</cp:revision>
  <cp:lastPrinted>2018-04-27T21:26:20Z</cp:lastPrinted>
  <dcterms:created xsi:type="dcterms:W3CDTF">2017-09-29T18:24:55Z</dcterms:created>
  <dcterms:modified xsi:type="dcterms:W3CDTF">2019-02-14T15:10:35Z</dcterms:modified>
</cp:coreProperties>
</file>