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79" r:id="rId15"/>
    <p:sldId id="280" r:id="rId16"/>
    <p:sldId id="281" r:id="rId17"/>
    <p:sldId id="283" r:id="rId18"/>
  </p:sldIdLst>
  <p:sldSz cx="9144000" cy="5143500" type="screen16x9"/>
  <p:notesSz cx="6858000" cy="9144000"/>
  <p:embeddedFontLs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A"/>
    <a:srgbClr val="25347A"/>
    <a:srgbClr val="002395"/>
    <a:srgbClr val="007CBB"/>
    <a:srgbClr val="0089C7"/>
    <a:srgbClr val="3399FF"/>
    <a:srgbClr val="0070C0"/>
    <a:srgbClr val="00CC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827CB-4437-4D00-B6F5-23E5D66BCBE1}">
  <a:tblStyle styleId="{6E2827CB-4437-4D00-B6F5-23E5D66BCB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8" y="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Shape 9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7"/>
          <a:stretch/>
        </p:blipFill>
        <p:spPr>
          <a:xfrm>
            <a:off x="6284867" y="2765686"/>
            <a:ext cx="2844141" cy="1398391"/>
          </a:xfrm>
          <a:prstGeom prst="rect">
            <a:avLst/>
          </a:prstGeom>
        </p:spPr>
      </p:pic>
      <p:grpSp>
        <p:nvGrpSpPr>
          <p:cNvPr id="11" name="Shape 11"/>
          <p:cNvGrpSpPr/>
          <p:nvPr/>
        </p:nvGrpSpPr>
        <p:grpSpPr>
          <a:xfrm>
            <a:off x="0" y="7088"/>
            <a:ext cx="8661398" cy="5150059"/>
            <a:chOff x="0" y="0"/>
            <a:chExt cx="8661398" cy="5150059"/>
          </a:xfrm>
          <a:solidFill>
            <a:srgbClr val="007CBA"/>
          </a:solidFill>
        </p:grpSpPr>
        <p:sp>
          <p:nvSpPr>
            <p:cNvPr id="13" name="Shape 13"/>
            <p:cNvSpPr/>
            <p:nvPr/>
          </p:nvSpPr>
          <p:spPr>
            <a:xfrm rot="10800000" flipH="1">
              <a:off x="3517898" y="6559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  <a:solidFill>
            <a:srgbClr val="25347A"/>
          </a:solidFill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 flipH="1">
            <a:off x="4492632" y="4717592"/>
            <a:ext cx="4651367" cy="304551"/>
            <a:chOff x="-24158748" y="330075"/>
            <a:chExt cx="30568423" cy="1699506"/>
          </a:xfrm>
          <a:solidFill>
            <a:srgbClr val="25347A"/>
          </a:solidFill>
        </p:grpSpPr>
        <p:sp>
          <p:nvSpPr>
            <p:cNvPr id="20" name="Shape 20"/>
            <p:cNvSpPr/>
            <p:nvPr/>
          </p:nvSpPr>
          <p:spPr>
            <a:xfrm>
              <a:off x="-24158748" y="330081"/>
              <a:ext cx="289080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71017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ctrTitle" hasCustomPrompt="1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dirty="0" smtClean="0"/>
              <a:t>Title Slide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-3" y="0"/>
            <a:ext cx="8661398" cy="5150588"/>
            <a:chOff x="0" y="-7088"/>
            <a:chExt cx="8661398" cy="5150588"/>
          </a:xfrm>
          <a:solidFill>
            <a:srgbClr val="007CBA"/>
          </a:solidFill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  <a:solidFill>
            <a:srgbClr val="25347A"/>
          </a:solidFill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7106450" y="4472723"/>
            <a:ext cx="2040837" cy="670795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34" name="Shape 34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6949809" y="4646738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37" name="Shape 37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ctrTitle" hasCustomPrompt="1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dirty="0" smtClean="0"/>
              <a:t>Section Break Slide</a:t>
            </a:r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450340" y="3080479"/>
            <a:ext cx="2581232" cy="1200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633148" y="2958934"/>
            <a:ext cx="2472252" cy="1149362"/>
          </a:xfrm>
          <a:prstGeom prst="rect">
            <a:avLst/>
          </a:prstGeom>
        </p:spPr>
      </p:pic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  <a:solidFill>
            <a:srgbClr val="007CBA"/>
          </a:solidFill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  <a:solidFill>
            <a:srgbClr val="25347A"/>
          </a:solidFill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 hasCustomPrompt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8100" lvl="0" indent="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r>
              <a:rPr lang="en-US" dirty="0" smtClean="0"/>
              <a:t>Quotation Slide</a:t>
            </a:r>
            <a:endParaRPr dirty="0"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bg1"/>
                </a:solidFill>
              </a:rPr>
              <a:t>“</a:t>
            </a:r>
            <a:endParaRPr sz="7200" b="1" dirty="0">
              <a:solidFill>
                <a:schemeClr val="bg1"/>
              </a:solidFill>
            </a:endParaRPr>
          </a:p>
        </p:txBody>
      </p:sp>
      <p:grpSp>
        <p:nvGrpSpPr>
          <p:cNvPr id="54" name="Shape 54"/>
          <p:cNvGrpSpPr/>
          <p:nvPr/>
        </p:nvGrpSpPr>
        <p:grpSpPr>
          <a:xfrm flipH="1">
            <a:off x="7106450" y="4472723"/>
            <a:ext cx="2040837" cy="670795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55" name="Shape 55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Shape 57"/>
          <p:cNvGrpSpPr/>
          <p:nvPr/>
        </p:nvGrpSpPr>
        <p:grpSpPr>
          <a:xfrm flipH="1">
            <a:off x="6949809" y="4646738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58" name="Shape 58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Shape 51"/>
          <p:cNvSpPr txBox="1"/>
          <p:nvPr userDrawn="1"/>
        </p:nvSpPr>
        <p:spPr>
          <a:xfrm rot="10800000">
            <a:off x="5305505" y="3510152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bg1"/>
                </a:solidFill>
              </a:rPr>
              <a:t>“</a:t>
            </a:r>
            <a:endParaRPr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89619" y="1296575"/>
            <a:ext cx="8239784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76200" lvl="0" indent="0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828018" y="108395"/>
            <a:ext cx="2300990" cy="1069741"/>
          </a:xfrm>
          <a:prstGeom prst="rect">
            <a:avLst/>
          </a:prstGeom>
        </p:spPr>
      </p:pic>
      <p:grpSp>
        <p:nvGrpSpPr>
          <p:cNvPr id="62" name="Shape 62"/>
          <p:cNvGrpSpPr/>
          <p:nvPr/>
        </p:nvGrpSpPr>
        <p:grpSpPr>
          <a:xfrm>
            <a:off x="0" y="8108"/>
            <a:ext cx="7065286" cy="1171058"/>
            <a:chOff x="38518" y="45"/>
            <a:chExt cx="7065286" cy="1328480"/>
          </a:xfrm>
          <a:solidFill>
            <a:srgbClr val="007CBA"/>
          </a:solidFill>
        </p:grpSpPr>
        <p:grpSp>
          <p:nvGrpSpPr>
            <p:cNvPr id="64" name="Shape 64"/>
            <p:cNvGrpSpPr/>
            <p:nvPr/>
          </p:nvGrpSpPr>
          <p:grpSpPr>
            <a:xfrm rot="10800000" flipH="1">
              <a:off x="38518" y="45"/>
              <a:ext cx="6717653" cy="1328480"/>
              <a:chOff x="-2118823" y="328577"/>
              <a:chExt cx="8601348" cy="1700998"/>
            </a:xfrm>
            <a:grpFill/>
          </p:grpSpPr>
          <p:sp>
            <p:nvSpPr>
              <p:cNvPr id="65" name="Shape 65"/>
              <p:cNvSpPr/>
              <p:nvPr/>
            </p:nvSpPr>
            <p:spPr>
              <a:xfrm>
                <a:off x="-2118823" y="328577"/>
                <a:ext cx="69582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38518" y="260296"/>
              <a:ext cx="7065286" cy="772915"/>
              <a:chOff x="-9007252" y="593316"/>
              <a:chExt cx="15558876" cy="1702080"/>
            </a:xfrm>
            <a:grpFill/>
          </p:grpSpPr>
          <p:sp>
            <p:nvSpPr>
              <p:cNvPr id="68" name="Shape 68"/>
              <p:cNvSpPr/>
              <p:nvPr/>
            </p:nvSpPr>
            <p:spPr>
              <a:xfrm>
                <a:off x="-9007252" y="593316"/>
                <a:ext cx="13882199" cy="1699503"/>
              </a:xfrm>
              <a:prstGeom prst="rect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852124" y="595894"/>
                <a:ext cx="1699500" cy="1699502"/>
              </a:xfrm>
              <a:prstGeom prst="rtTriangle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2" name="Shape 72"/>
          <p:cNvGrpSpPr/>
          <p:nvPr/>
        </p:nvGrpSpPr>
        <p:grpSpPr>
          <a:xfrm flipH="1">
            <a:off x="7106450" y="4472723"/>
            <a:ext cx="2040837" cy="670795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73" name="Shape 73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 flipH="1">
            <a:off x="6949809" y="4646738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76" name="Shape 76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title" hasCustomPrompt="1"/>
          </p:nvPr>
        </p:nvSpPr>
        <p:spPr>
          <a:xfrm>
            <a:off x="52319" y="194566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 smtClean="0"/>
              <a:t>Content Slide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828018" y="108395"/>
            <a:ext cx="2300990" cy="1069741"/>
          </a:xfrm>
          <a:prstGeom prst="rect">
            <a:avLst/>
          </a:prstGeom>
        </p:spPr>
      </p:pic>
      <p:grpSp>
        <p:nvGrpSpPr>
          <p:cNvPr id="92" name="Shape 92"/>
          <p:cNvGrpSpPr/>
          <p:nvPr/>
        </p:nvGrpSpPr>
        <p:grpSpPr>
          <a:xfrm flipH="1">
            <a:off x="7100778" y="4487434"/>
            <a:ext cx="2040837" cy="670795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93" name="Shape 93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95"/>
          <p:cNvGrpSpPr/>
          <p:nvPr/>
        </p:nvGrpSpPr>
        <p:grpSpPr>
          <a:xfrm flipH="1">
            <a:off x="6944137" y="4661449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96" name="Shape 96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49705" y="1537988"/>
            <a:ext cx="3742870" cy="321389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2" y="1537987"/>
            <a:ext cx="3541169" cy="327385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Shape 62"/>
          <p:cNvGrpSpPr/>
          <p:nvPr userDrawn="1"/>
        </p:nvGrpSpPr>
        <p:grpSpPr>
          <a:xfrm>
            <a:off x="-2960" y="11093"/>
            <a:ext cx="7078617" cy="1167044"/>
            <a:chOff x="-2964" y="40"/>
            <a:chExt cx="7078617" cy="1327315"/>
          </a:xfrm>
          <a:solidFill>
            <a:srgbClr val="007CBA"/>
          </a:solidFill>
        </p:grpSpPr>
        <p:grpSp>
          <p:nvGrpSpPr>
            <p:cNvPr id="23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  <a:grpFill/>
          </p:grpSpPr>
          <p:sp>
            <p:nvSpPr>
              <p:cNvPr id="27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8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4" name="Shape 67"/>
            <p:cNvGrpSpPr/>
            <p:nvPr/>
          </p:nvGrpSpPr>
          <p:grpSpPr>
            <a:xfrm rot="10800000" flipH="1">
              <a:off x="-2964" y="284609"/>
              <a:ext cx="7078617" cy="771744"/>
              <a:chOff x="-9098602" y="542358"/>
              <a:chExt cx="15588233" cy="1699500"/>
            </a:xfrm>
            <a:grpFill/>
          </p:grpSpPr>
          <p:sp>
            <p:nvSpPr>
              <p:cNvPr id="25" name="Shape 68"/>
              <p:cNvSpPr/>
              <p:nvPr/>
            </p:nvSpPr>
            <p:spPr>
              <a:xfrm rot="10800000">
                <a:off x="-9098602" y="542358"/>
                <a:ext cx="13882199" cy="1699497"/>
              </a:xfrm>
              <a:prstGeom prst="rect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bg1"/>
                  </a:solidFill>
                  <a:latin typeface="Calibri" panose="020F0502020204030204" pitchFamily="34" charset="0"/>
                  <a:ea typeface="Arvo"/>
                  <a:cs typeface="Calibri" panose="020F0502020204030204" pitchFamily="34" charset="0"/>
                  <a:sym typeface="Arvo"/>
                </a:endParaRPr>
              </a:p>
            </p:txBody>
          </p:sp>
          <p:sp>
            <p:nvSpPr>
              <p:cNvPr id="26" name="Shape 69"/>
              <p:cNvSpPr/>
              <p:nvPr/>
            </p:nvSpPr>
            <p:spPr>
              <a:xfrm>
                <a:off x="4790131" y="542358"/>
                <a:ext cx="1699500" cy="1699500"/>
              </a:xfrm>
              <a:prstGeom prst="rtTriangle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" y="211513"/>
            <a:ext cx="5258400" cy="76620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828018" y="108395"/>
            <a:ext cx="2300990" cy="1069741"/>
          </a:xfrm>
          <a:prstGeom prst="rect">
            <a:avLst/>
          </a:prstGeom>
        </p:spPr>
      </p:pic>
      <p:grpSp>
        <p:nvGrpSpPr>
          <p:cNvPr id="105" name="Shape 105"/>
          <p:cNvGrpSpPr/>
          <p:nvPr/>
        </p:nvGrpSpPr>
        <p:grpSpPr>
          <a:xfrm rot="10800000" flipH="1">
            <a:off x="3" y="39"/>
            <a:ext cx="6756168" cy="1211903"/>
            <a:chOff x="-2168138" y="330075"/>
            <a:chExt cx="8650663" cy="1699506"/>
          </a:xfrm>
          <a:solidFill>
            <a:srgbClr val="007CBA"/>
          </a:solidFill>
        </p:grpSpPr>
        <p:sp>
          <p:nvSpPr>
            <p:cNvPr id="106" name="Shape 106"/>
            <p:cNvSpPr/>
            <p:nvPr/>
          </p:nvSpPr>
          <p:spPr>
            <a:xfrm>
              <a:off x="-2168138" y="330081"/>
              <a:ext cx="6958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8" name="Shape 108"/>
          <p:cNvGrpSpPr/>
          <p:nvPr/>
        </p:nvGrpSpPr>
        <p:grpSpPr>
          <a:xfrm rot="10800000" flipH="1">
            <a:off x="3" y="244590"/>
            <a:ext cx="7072430" cy="722796"/>
            <a:chOff x="-9092084" y="330075"/>
            <a:chExt cx="15574609" cy="1699501"/>
          </a:xfrm>
          <a:solidFill>
            <a:srgbClr val="25347A"/>
          </a:solidFill>
        </p:grpSpPr>
        <p:sp>
          <p:nvSpPr>
            <p:cNvPr id="109" name="Shape 109"/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3" name="Shape 113"/>
          <p:cNvGrpSpPr/>
          <p:nvPr/>
        </p:nvGrpSpPr>
        <p:grpSpPr>
          <a:xfrm flipH="1">
            <a:off x="7106449" y="4472697"/>
            <a:ext cx="2040837" cy="670822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114" name="Shape 114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Shape 116"/>
          <p:cNvGrpSpPr/>
          <p:nvPr/>
        </p:nvGrpSpPr>
        <p:grpSpPr>
          <a:xfrm flipH="1">
            <a:off x="6947423" y="4698416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117" name="Shape 117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78278" y="22919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 smtClean="0"/>
              <a:t>List Slide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70460" y="1462629"/>
            <a:ext cx="2805087" cy="336420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087974" y="1462629"/>
            <a:ext cx="2690487" cy="336420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893303" y="1460037"/>
            <a:ext cx="2737581" cy="335197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828018" y="108395"/>
            <a:ext cx="2300990" cy="1069741"/>
          </a:xfrm>
          <a:prstGeom prst="rect">
            <a:avLst/>
          </a:prstGeom>
        </p:spPr>
      </p:pic>
      <p:grpSp>
        <p:nvGrpSpPr>
          <p:cNvPr id="127" name="Shape 127"/>
          <p:cNvGrpSpPr/>
          <p:nvPr/>
        </p:nvGrpSpPr>
        <p:grpSpPr>
          <a:xfrm rot="10800000" flipH="1">
            <a:off x="3" y="39"/>
            <a:ext cx="6756168" cy="1211904"/>
            <a:chOff x="-2168138" y="330075"/>
            <a:chExt cx="8650663" cy="1699506"/>
          </a:xfrm>
          <a:solidFill>
            <a:srgbClr val="007CBA"/>
          </a:solidFill>
        </p:grpSpPr>
        <p:sp>
          <p:nvSpPr>
            <p:cNvPr id="128" name="Shape 128"/>
            <p:cNvSpPr/>
            <p:nvPr/>
          </p:nvSpPr>
          <p:spPr>
            <a:xfrm>
              <a:off x="-2168138" y="330081"/>
              <a:ext cx="6958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30" name="Shape 130"/>
          <p:cNvGrpSpPr/>
          <p:nvPr/>
        </p:nvGrpSpPr>
        <p:grpSpPr>
          <a:xfrm rot="10800000" flipH="1">
            <a:off x="0" y="213550"/>
            <a:ext cx="7072430" cy="771744"/>
            <a:chOff x="-9092084" y="330075"/>
            <a:chExt cx="15574609" cy="1699501"/>
          </a:xfrm>
          <a:solidFill>
            <a:srgbClr val="25347A"/>
          </a:solidFill>
        </p:grpSpPr>
        <p:sp>
          <p:nvSpPr>
            <p:cNvPr id="131" name="Shape 131"/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x="6949809" y="4472723"/>
            <a:ext cx="2199863" cy="670795"/>
            <a:chOff x="5578209" y="4472723"/>
            <a:chExt cx="2199863" cy="670795"/>
          </a:xfrm>
          <a:solidFill>
            <a:srgbClr val="007CBA"/>
          </a:solidFill>
        </p:grpSpPr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  <a:grpFill/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  <a:grpFill/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 hasCustomPrompt="1"/>
          </p:nvPr>
        </p:nvSpPr>
        <p:spPr>
          <a:xfrm>
            <a:off x="85232" y="229796"/>
            <a:ext cx="5258400" cy="755498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 smtClean="0"/>
              <a:t>Graphic Slide</a:t>
            </a:r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9106" y="4472723"/>
            <a:ext cx="6683857" cy="670795"/>
            <a:chOff x="5592256" y="4472723"/>
            <a:chExt cx="6683857" cy="670795"/>
          </a:xfrm>
          <a:solidFill>
            <a:srgbClr val="007CBA"/>
          </a:solidFill>
        </p:grpSpPr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  <a:grpFill/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Shape 151"/>
            <p:cNvSpPr/>
            <p:nvPr/>
          </p:nvSpPr>
          <p:spPr>
            <a:xfrm flipH="1">
              <a:off x="5592256" y="4661728"/>
              <a:ext cx="304550" cy="322263"/>
            </a:xfrm>
            <a:prstGeom prst="rtTriangle">
              <a:avLst/>
            </a:prstGeom>
            <a:solidFill>
              <a:srgbClr val="25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773656" y="4668391"/>
            <a:ext cx="6004200" cy="315600"/>
          </a:xfrm>
          <a:prstGeom prst="rect">
            <a:avLst/>
          </a:prstGeom>
          <a:solidFill>
            <a:srgbClr val="25347A"/>
          </a:solidFill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09978" y="4671789"/>
            <a:ext cx="1534023" cy="315600"/>
          </a:xfrm>
          <a:prstGeom prst="rect">
            <a:avLst/>
          </a:prstGeom>
          <a:solidFill>
            <a:srgbClr val="25347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199863" cy="670795"/>
            <a:chOff x="5578209" y="4472723"/>
            <a:chExt cx="2199863" cy="670795"/>
          </a:xfrm>
          <a:solidFill>
            <a:srgbClr val="007CBA"/>
          </a:solidFill>
        </p:grpSpPr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  <a:grpFill/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  <a:grpFill/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5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 userDrawn="1"/>
        </p:nvSpPr>
        <p:spPr>
          <a:xfrm>
            <a:off x="315445" y="741924"/>
            <a:ext cx="663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  <a:endParaRPr lang="en-US" sz="2800" dirty="0">
              <a:solidFill>
                <a:srgbClr val="2534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828018" y="108395"/>
            <a:ext cx="2300990" cy="1069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Shape 166"/>
          <p:cNvGrpSpPr/>
          <p:nvPr/>
        </p:nvGrpSpPr>
        <p:grpSpPr>
          <a:xfrm flipH="1">
            <a:off x="7106450" y="4472723"/>
            <a:ext cx="2040837" cy="670795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167" name="Shape 167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Shape 169"/>
          <p:cNvGrpSpPr/>
          <p:nvPr/>
        </p:nvGrpSpPr>
        <p:grpSpPr>
          <a:xfrm flipH="1">
            <a:off x="6949809" y="4646738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170" name="Shape 170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 rot="10800000" flipH="1">
            <a:off x="2377" y="-2"/>
            <a:ext cx="2040837" cy="670795"/>
            <a:chOff x="1297954" y="330075"/>
            <a:chExt cx="5169293" cy="1699506"/>
          </a:xfrm>
          <a:solidFill>
            <a:srgbClr val="007CBA"/>
          </a:solidFill>
        </p:grpSpPr>
        <p:sp>
          <p:nvSpPr>
            <p:cNvPr id="175" name="Shape 175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177"/>
          <p:cNvGrpSpPr/>
          <p:nvPr/>
        </p:nvGrpSpPr>
        <p:grpSpPr>
          <a:xfrm rot="10800000" flipH="1">
            <a:off x="-8" y="192215"/>
            <a:ext cx="2199863" cy="304563"/>
            <a:chOff x="-5827153" y="330075"/>
            <a:chExt cx="12276019" cy="1699569"/>
          </a:xfrm>
          <a:solidFill>
            <a:srgbClr val="25347A"/>
          </a:solidFill>
        </p:grpSpPr>
        <p:sp>
          <p:nvSpPr>
            <p:cNvPr id="178" name="Shape 178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/>
        </p:blipFill>
        <p:spPr>
          <a:xfrm>
            <a:off x="6828018" y="108395"/>
            <a:ext cx="2300990" cy="1069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217" y="863808"/>
            <a:ext cx="6699182" cy="506544"/>
          </a:xfrm>
        </p:spPr>
        <p:txBody>
          <a:bodyPr/>
          <a:lstStyle>
            <a:lvl1pPr>
              <a:defRPr sz="2800" b="0">
                <a:solidFill>
                  <a:srgbClr val="2534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 Click to add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Advantages of Accreditation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68231" y="213671"/>
            <a:ext cx="7176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27383" y="1327349"/>
            <a:ext cx="4075392" cy="3483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dirty="0"/>
              <a:t>A complex idea can be conveyed with just a single still image, namely making it possible to absorb large amounts of data quickly.</a:t>
            </a:r>
            <a:endParaRPr dirty="0"/>
          </a:p>
        </p:txBody>
      </p:sp>
      <p:pic>
        <p:nvPicPr>
          <p:cNvPr id="302" name="Shape 302" descr="18.jpg"/>
          <p:cNvPicPr preferRelativeResize="0"/>
          <p:nvPr/>
        </p:nvPicPr>
        <p:blipFill rotWithShape="1">
          <a:blip r:embed="rId3">
            <a:alphaModFix/>
          </a:blip>
          <a:srcRect l="1653" r="42096"/>
          <a:stretch/>
        </p:blipFill>
        <p:spPr>
          <a:xfrm>
            <a:off x="4675375" y="909350"/>
            <a:ext cx="4097700" cy="40977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03656" y="273306"/>
            <a:ext cx="6549888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51558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38414" y="233549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Table To Compare Data</a:t>
            </a:r>
            <a:endParaRPr lang="en-US" dirty="0"/>
          </a:p>
        </p:txBody>
      </p:sp>
      <p:graphicFrame>
        <p:nvGraphicFramePr>
          <p:cNvPr id="342" name="Shape 342"/>
          <p:cNvGraphicFramePr/>
          <p:nvPr>
            <p:extLst>
              <p:ext uri="{D42A27DB-BD31-4B8C-83A1-F6EECF244321}">
                <p14:modId xmlns:p14="http://schemas.microsoft.com/office/powerpoint/2010/main" val="3070487668"/>
              </p:ext>
            </p:extLst>
          </p:nvPr>
        </p:nvGraphicFramePr>
        <p:xfrm>
          <a:off x="377688" y="1391475"/>
          <a:ext cx="6937512" cy="3409124"/>
        </p:xfrm>
        <a:graphic>
          <a:graphicData uri="http://schemas.openxmlformats.org/drawingml/2006/table">
            <a:tbl>
              <a:tblPr>
                <a:noFill/>
                <a:tableStyleId>{6E2827CB-4437-4D00-B6F5-23E5D66BCBE1}</a:tableStyleId>
              </a:tblPr>
              <a:tblGrid>
                <a:gridCol w="173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28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281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281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28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sz="2400" b="1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sz="24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64" name="Shape 46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0" y="801050"/>
            <a:ext cx="8428201" cy="36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>
            <a:spLocks noGrp="1"/>
          </p:cNvSpPr>
          <p:nvPr>
            <p:ph type="title" idx="4294967295"/>
          </p:nvPr>
        </p:nvSpPr>
        <p:spPr>
          <a:xfrm>
            <a:off x="1942800" y="877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dirty="0">
                <a:solidFill>
                  <a:srgbClr val="3F53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TITLE</a:t>
            </a:r>
            <a:endParaRPr sz="2800" b="0" dirty="0">
              <a:solidFill>
                <a:srgbClr val="3F53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/>
          </p:nvPr>
        </p:nvSpPr>
        <p:spPr>
          <a:xfrm>
            <a:off x="1275150" y="14119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7CBA"/>
                </a:solidFill>
              </a:rPr>
              <a:t>THANKS!</a:t>
            </a:r>
            <a:endParaRPr sz="6000" dirty="0">
              <a:solidFill>
                <a:srgbClr val="007CBA"/>
              </a:solidFill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2683348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You can find me at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@username &amp; user@mail.me</a:t>
            </a:r>
            <a:endParaRPr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237806" y="223610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3F5378"/>
              </a:solidFill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148353" y="193793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Presentation Design</a:t>
            </a:r>
            <a:endParaRPr dirty="0"/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436588" y="1317410"/>
            <a:ext cx="6699708" cy="3634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178" y="227037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 Is A Slide Title</a:t>
            </a:r>
            <a:endParaRPr lang="en-US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57808" y="1302026"/>
            <a:ext cx="7504043" cy="3334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2400"/>
            </a:pP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278296" y="1371600"/>
            <a:ext cx="3896139" cy="3409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11989" y="263367"/>
            <a:ext cx="597328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You Can Also Split Your Content</a:t>
            </a:r>
            <a:endParaRPr lang="en-US" dirty="0"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396122" y="1371600"/>
            <a:ext cx="3803661" cy="3409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98784" y="223610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 Two Or Three Columns</a:t>
            </a:r>
            <a:endParaRPr lang="en-US" dirty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98784" y="1545076"/>
            <a:ext cx="2802834" cy="325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3140765" y="1545076"/>
            <a:ext cx="2782957" cy="3166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Shape 286"/>
          <p:cNvSpPr txBox="1">
            <a:spLocks noGrp="1"/>
          </p:cNvSpPr>
          <p:nvPr>
            <p:ph type="body" idx="3"/>
          </p:nvPr>
        </p:nvSpPr>
        <p:spPr>
          <a:xfrm>
            <a:off x="6036468" y="1545076"/>
            <a:ext cx="2660271" cy="2917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130</Words>
  <Application>Microsoft Office PowerPoint</Application>
  <PresentationFormat>On-screen Show (16:9)</PresentationFormat>
  <Paragraphs>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Arvo</vt:lpstr>
      <vt:lpstr>Roboto Condensed</vt:lpstr>
      <vt:lpstr>Roboto Condensed Light</vt:lpstr>
      <vt:lpstr>Arial</vt:lpstr>
      <vt:lpstr>Calibri</vt:lpstr>
      <vt:lpstr>Salerio template</vt:lpstr>
      <vt:lpstr>Advantages of Accreditation</vt:lpstr>
      <vt:lpstr>PowerPoint Presentation</vt:lpstr>
      <vt:lpstr>PowerPoint Presentation</vt:lpstr>
      <vt:lpstr>TRANSITION HEADLINE</vt:lpstr>
      <vt:lpstr>PowerPoint Presentation</vt:lpstr>
      <vt:lpstr>This Is A Slide Title</vt:lpstr>
      <vt:lpstr>PowerPoint Presentation</vt:lpstr>
      <vt:lpstr>You Can Also Split Your Content</vt:lpstr>
      <vt:lpstr>In Two Or Three Columns</vt:lpstr>
      <vt:lpstr>PowerPoint Presentation</vt:lpstr>
      <vt:lpstr>PowerPoint Presentation</vt:lpstr>
      <vt:lpstr>Table To Compare Data</vt:lpstr>
      <vt:lpstr>GRAPH TITLE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Joy N. Svoboda</dc:creator>
  <cp:lastModifiedBy>Joy N. Svoboda</cp:lastModifiedBy>
  <cp:revision>21</cp:revision>
  <dcterms:modified xsi:type="dcterms:W3CDTF">2018-07-23T16:09:13Z</dcterms:modified>
</cp:coreProperties>
</file>